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</p:sldMasterIdLst>
  <p:notesMasterIdLst>
    <p:notesMasterId r:id="rId16"/>
  </p:notesMasterIdLst>
  <p:sldIdLst>
    <p:sldId id="283" r:id="rId2"/>
    <p:sldId id="270" r:id="rId3"/>
    <p:sldId id="271" r:id="rId4"/>
    <p:sldId id="273" r:id="rId5"/>
    <p:sldId id="285" r:id="rId6"/>
    <p:sldId id="275" r:id="rId7"/>
    <p:sldId id="276" r:id="rId8"/>
    <p:sldId id="277" r:id="rId9"/>
    <p:sldId id="278" r:id="rId10"/>
    <p:sldId id="279" r:id="rId11"/>
    <p:sldId id="280" r:id="rId12"/>
    <p:sldId id="286" r:id="rId13"/>
    <p:sldId id="282" r:id="rId14"/>
    <p:sldId id="28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079" autoAdjust="0"/>
  </p:normalViewPr>
  <p:slideViewPr>
    <p:cSldViewPr snapToGrid="0" snapToObjects="1">
      <p:cViewPr varScale="1">
        <p:scale>
          <a:sx n="76" d="100"/>
          <a:sy n="76" d="100"/>
        </p:scale>
        <p:origin x="555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3D17A-8588-084D-A2C8-441CA43D7925}" type="datetimeFigureOut">
              <a:rPr lang="en-US" smtClean="0"/>
              <a:pPr/>
              <a:t>11/26/2020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99871-1AB6-1A40-BD47-BA600C7722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99871-1AB6-1A40-BD47-BA600C77225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253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99871-1AB6-1A40-BD47-BA600C772252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99871-1AB6-1A40-BD47-BA600C77225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750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99871-1AB6-1A40-BD47-BA600C77225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182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670"/>
            <a:ext cx="12192000" cy="13271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3" y="1218977"/>
            <a:ext cx="8799444" cy="3901440"/>
          </a:xfrm>
          <a:prstGeom prst="rect">
            <a:avLst/>
          </a:prstGeom>
          <a:solidFill>
            <a:srgbClr val="CF2124"/>
          </a:solidFill>
          <a:ln>
            <a:solidFill>
              <a:srgbClr val="CF21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503" y="3697341"/>
            <a:ext cx="6966440" cy="11128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" y="5056022"/>
            <a:ext cx="8799444" cy="86815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3" y="5056021"/>
            <a:ext cx="8799444" cy="86815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4456" y="1875512"/>
            <a:ext cx="6970533" cy="1219200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" y="5080554"/>
            <a:ext cx="8802624" cy="79733"/>
          </a:xfrm>
          <a:prstGeom prst="rect">
            <a:avLst/>
          </a:prstGeom>
          <a:solidFill>
            <a:srgbClr val="8417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57326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pl-PL"/>
              <a:t>NJ FAM-32 NJ-1040 TY2019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B584FCE-D2C4-F744-9920-A6DBBF0E0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4pPr marL="1944688" indent="-227013">
              <a:defRPr/>
            </a:lvl4pPr>
            <a:lvl5pPr marL="2397125" indent="-2270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04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10-06-2020 v0.94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NJ FAM-32 NJ-1040 TY2019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1282700" y="1754188"/>
            <a:ext cx="4663440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396039" y="1754188"/>
            <a:ext cx="4663440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641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1067" userDrawn="1">
          <p15:clr>
            <a:srgbClr val="FBAE40"/>
          </p15:clr>
        </p15:guide>
        <p15:guide id="8" pos="9259" userDrawn="1">
          <p15:clr>
            <a:srgbClr val="FBAE40"/>
          </p15:clr>
        </p15:guide>
        <p15:guide id="9" orient="horz" pos="828" userDrawn="1">
          <p15:clr>
            <a:srgbClr val="FBAE40"/>
          </p15:clr>
        </p15:guide>
        <p15:guide id="10" pos="1423" userDrawn="1">
          <p15:clr>
            <a:srgbClr val="FBAE40"/>
          </p15:clr>
        </p15:guide>
        <p15:guide id="11" pos="1234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0000" y="1535116"/>
            <a:ext cx="4663440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8616" y="1535116"/>
            <a:ext cx="4663440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10-06-2020 v0.94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NJ FAM-32 NJ-1040 TY2019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70001" y="2174878"/>
            <a:ext cx="4664075" cy="377983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408616" y="2174878"/>
            <a:ext cx="4663440" cy="377983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4173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pl-PL"/>
              <a:t>NJ FAM-32 NJ-1040 TY2019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B584FCE-D2C4-F744-9920-A6DBBF0E0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761436"/>
            <a:ext cx="9753600" cy="2221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278467" y="4108451"/>
            <a:ext cx="9753600" cy="1780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26467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10-06-2020 v0.94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NJ FAM-32 NJ-1040 TY2019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580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1067" userDrawn="1">
          <p15:clr>
            <a:srgbClr val="FBAE40"/>
          </p15:clr>
        </p15:guide>
        <p15:guide id="8" pos="9259" userDrawn="1">
          <p15:clr>
            <a:srgbClr val="FBAE40"/>
          </p15:clr>
        </p15:guide>
        <p15:guide id="9" orient="horz" pos="828" userDrawn="1">
          <p15:clr>
            <a:srgbClr val="FBAE40"/>
          </p15:clr>
        </p15:guide>
        <p15:guide id="10" pos="1423" userDrawn="1">
          <p15:clr>
            <a:srgbClr val="FBAE40"/>
          </p15:clr>
        </p15:guide>
        <p15:guide id="11" pos="1234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10-06-2020 v0.94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NJ FAM-32 NJ-1040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-17670"/>
            <a:ext cx="12192000" cy="12280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0" y="-17670"/>
            <a:ext cx="12192000" cy="15258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21281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10-06-2020 v0.94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NJ FAM-32 NJ-1040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8942" y="6265307"/>
            <a:ext cx="518079" cy="365125"/>
          </a:xfrm>
        </p:spPr>
        <p:txBody>
          <a:bodyPr/>
          <a:lstStyle/>
          <a:p>
            <a:fld id="{FB584FCE-D2C4-F744-9920-A6DBBF0E0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-17670"/>
            <a:ext cx="12192000" cy="12280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0" y="-17670"/>
            <a:ext cx="12192000" cy="14716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Rectangle 6"/>
          <p:cNvSpPr/>
          <p:nvPr/>
        </p:nvSpPr>
        <p:spPr>
          <a:xfrm rot="16200000">
            <a:off x="-2828541" y="2810564"/>
            <a:ext cx="6876288" cy="1219200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 rot="16200000">
            <a:off x="-2255517" y="2278380"/>
            <a:ext cx="57302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1815" y="6132291"/>
            <a:ext cx="315576" cy="315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/>
          <p:cNvSpPr/>
          <p:nvPr/>
        </p:nvSpPr>
        <p:spPr>
          <a:xfrm rot="5400000">
            <a:off x="-2179072" y="3380299"/>
            <a:ext cx="6876288" cy="79733"/>
          </a:xfrm>
          <a:prstGeom prst="rect">
            <a:avLst/>
          </a:prstGeom>
          <a:solidFill>
            <a:srgbClr val="8417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2216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8313" y="6265307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10-06-2020 v0.94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6488" y="62653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NJ FAM-32 NJ-1040 TY2019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5" y="6265307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84FCE-D2C4-F744-9920-A6DBBF0E04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ARPF_Logo w Tag.ep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88" y="6174260"/>
            <a:ext cx="3148613" cy="547219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1278833" y="1761433"/>
            <a:ext cx="97536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9265"/>
            <a:ext cx="12192000" cy="1219200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5" y="28835"/>
            <a:ext cx="97513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0164" y="431029"/>
            <a:ext cx="315576" cy="315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 descr="AARPF_Logo w Tag.ep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88" y="6174260"/>
            <a:ext cx="3148613" cy="5472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0164" y="431029"/>
            <a:ext cx="315576" cy="315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1182573"/>
            <a:ext cx="12192000" cy="79733"/>
          </a:xfrm>
          <a:prstGeom prst="rect">
            <a:avLst/>
          </a:prstGeom>
          <a:solidFill>
            <a:srgbClr val="8417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300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/>
  <p:txStyles>
    <p:titleStyle>
      <a:lvl1pPr algn="l" defTabSz="457189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1313" indent="-341313" algn="l" defTabSz="457189" rtl="0" eaLnBrk="1" latinLnBrk="0" hangingPunct="1">
        <a:spcBef>
          <a:spcPts val="1800"/>
        </a:spcBef>
        <a:buClr>
          <a:srgbClr val="CF2124"/>
        </a:buClr>
        <a:buSzPct val="70000"/>
        <a:buFont typeface="Wingdings" panose="05000000000000000000" pitchFamily="2" charset="2"/>
        <a:buChar char="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38138" algn="l" defTabSz="457189" rtl="0" eaLnBrk="1" latinLnBrk="0" hangingPunct="1">
        <a:spcBef>
          <a:spcPts val="900"/>
        </a:spcBef>
        <a:buClr>
          <a:srgbClr val="CF2124"/>
        </a:buClr>
        <a:buSzPct val="110000"/>
        <a:buFont typeface="Calibri" panose="020F0502020204030204" pitchFamily="34" charset="0"/>
        <a:buChar char="─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28750" indent="-285750" algn="l" defTabSz="457189" rtl="0" eaLnBrk="1" latinLnBrk="0" hangingPunct="1">
        <a:spcBef>
          <a:spcPts val="600"/>
        </a:spcBef>
        <a:buClr>
          <a:srgbClr val="55493F"/>
        </a:buClr>
        <a:buSzPct val="110000"/>
        <a:buFont typeface="Arial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23" userDrawn="1">
          <p15:clr>
            <a:srgbClr val="F26B43"/>
          </p15:clr>
        </p15:guide>
        <p15:guide id="2" pos="911" userDrawn="1">
          <p15:clr>
            <a:srgbClr val="F26B43"/>
          </p15:clr>
        </p15:guide>
        <p15:guide id="3" orient="horz" pos="828" userDrawn="1">
          <p15:clr>
            <a:srgbClr val="F26B43"/>
          </p15:clr>
        </p15:guide>
        <p15:guide id="4" pos="1067" userDrawn="1">
          <p15:clr>
            <a:srgbClr val="F26B43"/>
          </p15:clr>
        </p15:guide>
        <p15:guide id="5" orient="horz" pos="1344" userDrawn="1">
          <p15:clr>
            <a:srgbClr val="F26B43"/>
          </p15:clr>
        </p15:guide>
        <p15:guide id="6" pos="683" userDrawn="1">
          <p15:clr>
            <a:srgbClr val="F26B43"/>
          </p15:clr>
        </p15:guide>
        <p15:guide id="7" orient="horz" pos="10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List_of_counties_in_New_Jersey" TargetMode="Externa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://www.picserver.org/n/new-jersey.html" TargetMode="External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hyperlink" Target="https://www.state.nj.us/treasury/taxation/pdf/current/1040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hyperlink" Target="https://www.publicdomainpictures.net/view-image.php?image=169686&amp;picture=dancers-2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street sign&#10;&#10;Description automatically generated">
            <a:extLst>
              <a:ext uri="{FF2B5EF4-FFF2-40B4-BE49-F238E27FC236}">
                <a16:creationId xmlns:a16="http://schemas.microsoft.com/office/drawing/2014/main" id="{640375BD-7929-471B-8910-74191CC44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425792" y="2494602"/>
            <a:ext cx="4566280" cy="254189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F1ED03-5E99-4B3B-BE90-F5D0F6609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10-06-2020 v0.94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42AB8C-3706-4064-BBB7-276926B19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NJ FAM-32 NJ-1040 TY2019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8D1F0E-682A-411A-81DE-96D79952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5DA2034-7260-47F2-A7BF-5AE14D19D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New Jersey Tax Form 1040</a:t>
            </a: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C38F92EB-3741-44F5-B94A-404065EC72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501892" y="1419432"/>
            <a:ext cx="3043451" cy="54097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A5108E-A97C-45E3-BBE7-D784E1410B92}"/>
              </a:ext>
            </a:extLst>
          </p:cNvPr>
          <p:cNvSpPr txBox="1"/>
          <p:nvPr/>
        </p:nvSpPr>
        <p:spPr>
          <a:xfrm>
            <a:off x="8483473" y="5807494"/>
            <a:ext cx="31433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This Photo by Unknown Author is licensed under CC BY-SA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CEE71E-8B0E-4D2F-BCEA-B7B8E47CE8F6}"/>
              </a:ext>
            </a:extLst>
          </p:cNvPr>
          <p:cNvSpPr txBox="1"/>
          <p:nvPr/>
        </p:nvSpPr>
        <p:spPr>
          <a:xfrm>
            <a:off x="1363729" y="5100386"/>
            <a:ext cx="327026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This Photo by Unknown Author is licensed under CC BY-SA</a:t>
            </a:r>
          </a:p>
        </p:txBody>
      </p:sp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B70D59EF-607B-4246-A64F-B8CFE259D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513396" y="5113894"/>
            <a:ext cx="335929" cy="33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1"/>
    </mc:Choice>
    <mc:Fallback xmlns="">
      <p:transition spd="slow" advTm="11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4" objId="7"/>
        <p14:stopEvt time="10768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FA8284-D266-454B-B642-F60C30415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CC408-D39F-468A-8C75-B4F9956793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426" y="1754188"/>
            <a:ext cx="3999786" cy="4022725"/>
          </a:xfrm>
        </p:spPr>
        <p:txBody>
          <a:bodyPr/>
          <a:lstStyle/>
          <a:p>
            <a:r>
              <a:rPr lang="en-US" dirty="0"/>
              <a:t>NJ taxable income</a:t>
            </a:r>
          </a:p>
          <a:p>
            <a:r>
              <a:rPr lang="en-US" dirty="0"/>
              <a:t>Various credits and additional taxes are applied. </a:t>
            </a:r>
          </a:p>
          <a:p>
            <a:r>
              <a:rPr lang="en-US" dirty="0"/>
              <a:t>Line 53 = Total Tax Due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9064E8-D19D-421E-8E19-305B4EF3C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092" y="1754188"/>
            <a:ext cx="6972482" cy="406592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2B0FC4-1CA4-44EF-87B3-0198942C8C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01092" y="1463040"/>
            <a:ext cx="7218381" cy="45612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BBE68A-B7A7-4CB3-AF3D-6DFC9DC80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NJ 1040 –  Page 3 Calculation of total tax due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A635D6-E676-4C04-B84C-4E7B5728A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10-06-2020 v0.94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C727FB-BDB6-49F9-BFC0-0D9A82B70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NJ FAM-32 NJ-1040 TY2019</a:t>
            </a:r>
            <a:endParaRPr lang="en-US" dirty="0"/>
          </a:p>
        </p:txBody>
      </p:sp>
      <p:pic>
        <p:nvPicPr>
          <p:cNvPr id="9" name="Media10">
            <a:hlinkClick r:id="" action="ppaction://media"/>
            <a:extLst>
              <a:ext uri="{FF2B5EF4-FFF2-40B4-BE49-F238E27FC236}">
                <a16:creationId xmlns:a16="http://schemas.microsoft.com/office/drawing/2014/main" id="{82CB0227-A73E-4FD1-A470-0FFCF43CE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02938" y="5820109"/>
            <a:ext cx="507666" cy="50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6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29"/>
    </mc:Choice>
    <mc:Fallback xmlns="">
      <p:transition spd="slow" advTm="75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25" x="4557713" y="2014538"/>
          <p14:tracePt t="1532" x="4557713" y="1998663"/>
          <p14:tracePt t="1541" x="4557713" y="1990725"/>
          <p14:tracePt t="1548" x="4557713" y="1987550"/>
          <p14:tracePt t="1557" x="4557713" y="1979613"/>
          <p14:tracePt t="1563" x="4554538" y="1968500"/>
          <p14:tracePt t="1573" x="4546600" y="1960563"/>
          <p14:tracePt t="1580" x="4541838" y="1944688"/>
          <p14:tracePt t="1589" x="4535488" y="1930400"/>
          <p14:tracePt t="1596" x="4527550" y="1914525"/>
          <p14:tracePt t="1609" x="4519613" y="1898650"/>
          <p14:tracePt t="1611" x="4508500" y="1879600"/>
          <p14:tracePt t="1619" x="4495800" y="1863725"/>
          <p14:tracePt t="1628" x="4481513" y="1833563"/>
          <p14:tracePt t="1635" x="4460875" y="1809750"/>
          <p14:tracePt t="1645" x="4433888" y="1771650"/>
          <p14:tracePt t="1652" x="4406900" y="1736725"/>
          <p14:tracePt t="1661" x="4384675" y="1706563"/>
          <p14:tracePt t="1669" x="4365625" y="1682750"/>
          <p14:tracePt t="1676" x="4330700" y="1639888"/>
          <p14:tracePt t="1683" x="4314825" y="1617663"/>
          <p14:tracePt t="1693" x="4287838" y="1593850"/>
          <p14:tracePt t="1702" x="4271963" y="1566863"/>
          <p14:tracePt t="1709" x="4260850" y="1555750"/>
          <p14:tracePt t="1716" x="4244975" y="1539875"/>
          <p14:tracePt t="1725" x="4230688" y="1512888"/>
          <p14:tracePt t="1731" x="4217988" y="1504950"/>
          <p14:tracePt t="1741" x="4206875" y="1489075"/>
          <p14:tracePt t="1748" x="4191000" y="1466850"/>
          <p14:tracePt t="1757" x="4176713" y="1450975"/>
          <p14:tracePt t="1764" x="4164013" y="1435100"/>
          <p14:tracePt t="1774" x="4144963" y="1420813"/>
          <p14:tracePt t="1780" x="4133850" y="1404938"/>
          <p14:tracePt t="1788" x="4121150" y="1389063"/>
          <p14:tracePt t="1795" x="4102100" y="1366838"/>
          <p14:tracePt t="1806" x="4090988" y="1350963"/>
          <p14:tracePt t="1812" x="4079875" y="1335088"/>
          <p14:tracePt t="1821" x="4075113" y="1327150"/>
          <p14:tracePt t="1828" x="4067175" y="1316038"/>
          <p14:tracePt t="1836" x="4064000" y="1312863"/>
          <p14:tracePt t="1844" x="4060825" y="1304925"/>
          <p14:tracePt t="1853" x="4060825" y="1300163"/>
          <p14:tracePt t="1877" x="4056063" y="1296988"/>
          <p14:tracePt t="1971" x="4056063" y="1300163"/>
          <p14:tracePt t="1980" x="4060825" y="1304925"/>
          <p14:tracePt t="1989" x="4064000" y="1308100"/>
          <p14:tracePt t="1996" x="4064000" y="1312863"/>
          <p14:tracePt t="2007" x="4064000" y="1316038"/>
          <p14:tracePt t="2021" x="4064000" y="1319213"/>
          <p14:tracePt t="2028" x="4064000" y="1323975"/>
          <p14:tracePt t="2037" x="4064000" y="1327150"/>
          <p14:tracePt t="2045" x="4064000" y="1331913"/>
          <p14:tracePt t="2061" x="4064000" y="1335088"/>
          <p14:tracePt t="2076" x="4060825" y="1339850"/>
          <p14:tracePt t="3196" x="4060825" y="1350963"/>
          <p14:tracePt t="3204" x="4079875" y="1393825"/>
          <p14:tracePt t="3213" x="4106863" y="1423988"/>
          <p14:tracePt t="3219" x="4125913" y="1455738"/>
          <p14:tracePt t="3228" x="4160838" y="1504950"/>
          <p14:tracePt t="3237" x="4195763" y="1547813"/>
          <p14:tracePt t="3245" x="4237038" y="1597025"/>
          <p14:tracePt t="3253" x="4291013" y="1666875"/>
          <p14:tracePt t="3261" x="4333875" y="1717675"/>
          <p14:tracePt t="3268" x="4368800" y="1763713"/>
          <p14:tracePt t="3277" x="4395788" y="1806575"/>
          <p14:tracePt t="3285" x="4414838" y="1836738"/>
          <p14:tracePt t="3293" x="4433888" y="1868488"/>
          <p14:tracePt t="3301" x="4454525" y="1898650"/>
          <p14:tracePt t="3309" x="4476750" y="1933575"/>
          <p14:tracePt t="3316" x="4487863" y="1949450"/>
          <p14:tracePt t="3325" x="4500563" y="1963738"/>
          <p14:tracePt t="3332" x="4508500" y="1979613"/>
          <p14:tracePt t="3341" x="4519613" y="1987550"/>
          <p14:tracePt t="3348" x="4522788" y="1990725"/>
          <p14:tracePt t="3358" x="4530725" y="1998663"/>
          <p14:tracePt t="3364" x="4554538" y="2022475"/>
          <p14:tracePt t="3373" x="4568825" y="2030413"/>
          <p14:tracePt t="3380" x="4589463" y="2044700"/>
          <p14:tracePt t="3390" x="4611688" y="2049463"/>
          <p14:tracePt t="3397" x="4635500" y="2060575"/>
          <p14:tracePt t="3404" x="4665663" y="2071688"/>
          <p14:tracePt t="3413" x="4678363" y="2079625"/>
          <p14:tracePt t="3420" x="4708525" y="2092325"/>
          <p14:tracePt t="3429" x="4735513" y="2095500"/>
          <p14:tracePt t="3437" x="4751388" y="2098675"/>
          <p14:tracePt t="3445" x="4770438" y="2098675"/>
          <p14:tracePt t="3468" x="4773613" y="2098675"/>
          <p14:tracePt t="3628" x="4778375" y="2098675"/>
          <p14:tracePt t="3716" x="4778375" y="2095500"/>
          <p14:tracePt t="4052" x="4778375" y="2092325"/>
          <p14:tracePt t="4444" x="4792663" y="2087563"/>
          <p14:tracePt t="4452" x="4813300" y="2087563"/>
          <p14:tracePt t="4460" x="4848225" y="2087563"/>
          <p14:tracePt t="4468" x="4875213" y="2087563"/>
          <p14:tracePt t="4477" x="4913313" y="2087563"/>
          <p14:tracePt t="4484" x="4956175" y="2087563"/>
          <p14:tracePt t="4493" x="5002213" y="2087563"/>
          <p14:tracePt t="4500" x="5056188" y="2087563"/>
          <p14:tracePt t="4508" x="5121275" y="2087563"/>
          <p14:tracePt t="4516" x="5175250" y="2087563"/>
          <p14:tracePt t="4526" x="5229225" y="2087563"/>
          <p14:tracePt t="4532" x="5275263" y="2079625"/>
          <p14:tracePt t="4541" x="5329238" y="2079625"/>
          <p14:tracePt t="4548" x="5364163" y="2079625"/>
          <p14:tracePt t="4556" x="5403850" y="2076450"/>
          <p14:tracePt t="4565" x="5441950" y="2076450"/>
          <p14:tracePt t="4571" x="5476875" y="2076450"/>
          <p14:tracePt t="4581" x="5495925" y="2068513"/>
          <p14:tracePt t="4588" x="5526088" y="2068513"/>
          <p14:tracePt t="4597" x="5561013" y="2068513"/>
          <p14:tracePt t="4605" x="5619750" y="2079625"/>
          <p14:tracePt t="4613" x="5665788" y="2087563"/>
          <p14:tracePt t="4621" x="5727700" y="2095500"/>
          <p14:tracePt t="4630" x="5784850" y="2106613"/>
          <p14:tracePt t="4636" x="5865813" y="2122488"/>
          <p14:tracePt t="4645" x="5940425" y="2138363"/>
          <p14:tracePt t="4652" x="6005513" y="2146300"/>
          <p14:tracePt t="4661" x="6075363" y="2154238"/>
          <p14:tracePt t="4668" x="6129338" y="2154238"/>
          <p14:tracePt t="4677" x="6167438" y="2154238"/>
          <p14:tracePt t="4684" x="6183313" y="2154238"/>
          <p14:tracePt t="4693" x="6186488" y="2154238"/>
          <p14:tracePt t="4710" x="6191250" y="2146300"/>
          <p14:tracePt t="4716" x="6191250" y="2138363"/>
          <p14:tracePt t="4725" x="6178550" y="2122488"/>
          <p14:tracePt t="4732" x="6167438" y="2098675"/>
          <p14:tracePt t="4741" x="6156325" y="2087563"/>
          <p14:tracePt t="4748" x="6148388" y="2071688"/>
          <p14:tracePt t="4757" x="6129338" y="2057400"/>
          <p14:tracePt t="4764" x="6121400" y="2049463"/>
          <p14:tracePt t="4772" x="6105525" y="2033588"/>
          <p14:tracePt t="4781" x="6089650" y="2030413"/>
          <p14:tracePt t="4789" x="6081713" y="2022475"/>
          <p14:tracePt t="4797" x="6078538" y="2017713"/>
          <p14:tracePt t="5028" x="6081713" y="2025650"/>
          <p14:tracePt t="5036" x="6089650" y="2030413"/>
          <p14:tracePt t="5045" x="6102350" y="2033588"/>
          <p14:tracePt t="5052" x="6105525" y="2038350"/>
          <p14:tracePt t="5061" x="6113463" y="2044700"/>
          <p14:tracePt t="5068" x="6121400" y="2044700"/>
          <p14:tracePt t="5077" x="6137275" y="2052638"/>
          <p14:tracePt t="5084" x="6159500" y="2057400"/>
          <p14:tracePt t="5093" x="6170613" y="2057400"/>
          <p14:tracePt t="5100" x="6186488" y="2065338"/>
          <p14:tracePt t="5109" x="6205538" y="2068513"/>
          <p14:tracePt t="5116" x="6221413" y="2071688"/>
          <p14:tracePt t="5126" x="6245225" y="2079625"/>
          <p14:tracePt t="5132" x="6272213" y="2079625"/>
          <p14:tracePt t="5140" x="6310313" y="2084388"/>
          <p14:tracePt t="5149" x="6337300" y="2092325"/>
          <p14:tracePt t="5156" x="6375400" y="2098675"/>
          <p14:tracePt t="5165" x="6421438" y="2103438"/>
          <p14:tracePt t="5172" x="6461125" y="2103438"/>
          <p14:tracePt t="5181" x="6507163" y="2111375"/>
          <p14:tracePt t="5189" x="6553200" y="2111375"/>
          <p14:tracePt t="5197" x="6588125" y="2111375"/>
          <p14:tracePt t="5207" x="6623050" y="2111375"/>
          <p14:tracePt t="5213" x="6638925" y="2111375"/>
          <p14:tracePt t="5220" x="6657975" y="2111375"/>
          <p14:tracePt t="5231" x="6669088" y="2111375"/>
          <p14:tracePt t="5236" x="6680200" y="2111375"/>
          <p14:tracePt t="5245" x="6692900" y="2111375"/>
          <p14:tracePt t="5252" x="6704013" y="2111375"/>
          <p14:tracePt t="5261" x="6719888" y="2111375"/>
          <p14:tracePt t="5268" x="6761163" y="2122488"/>
          <p14:tracePt t="5277" x="6827838" y="2138363"/>
          <p14:tracePt t="5284" x="6908800" y="2154238"/>
          <p14:tracePt t="5293" x="6989763" y="2168525"/>
          <p14:tracePt t="5300" x="7081838" y="2187575"/>
          <p14:tracePt t="5309" x="7197725" y="2208213"/>
          <p14:tracePt t="5316" x="7340600" y="2235200"/>
          <p14:tracePt t="5325" x="7448550" y="2262188"/>
          <p14:tracePt t="5333" x="7548563" y="2276475"/>
          <p14:tracePt t="5340" x="7642225" y="2292350"/>
          <p14:tracePt t="5349" x="7704138" y="2295525"/>
          <p14:tracePt t="5357" x="7750175" y="2303463"/>
          <p14:tracePt t="5365" x="7780338" y="2311400"/>
          <p14:tracePt t="5373" x="7796213" y="2311400"/>
          <p14:tracePt t="5444" x="7796213" y="2308225"/>
          <p14:tracePt t="5462" x="7796213" y="2303463"/>
          <p14:tracePt t="5477" x="7799388" y="2300288"/>
          <p14:tracePt t="5500" x="7804150" y="2295525"/>
          <p14:tracePt t="5509" x="7812088" y="2295525"/>
          <p14:tracePt t="5516" x="7831138" y="2295525"/>
          <p14:tracePt t="5525" x="7866063" y="2295525"/>
          <p14:tracePt t="5532" x="7885113" y="2295525"/>
          <p14:tracePt t="5540" x="7934325" y="2295525"/>
          <p14:tracePt t="5549" x="7981950" y="2289175"/>
          <p14:tracePt t="5557" x="8035925" y="2289175"/>
          <p14:tracePt t="5565" x="8097838" y="2281238"/>
          <p14:tracePt t="5574" x="8162925" y="2265363"/>
          <p14:tracePt t="5581" x="8208963" y="2262188"/>
          <p14:tracePt t="5590" x="8267700" y="2246313"/>
          <p14:tracePt t="5597" x="8321675" y="2238375"/>
          <p14:tracePt t="5606" x="8359775" y="2227263"/>
          <p14:tracePt t="5613" x="8413750" y="2219325"/>
          <p14:tracePt t="5620" x="8470900" y="2203450"/>
          <p14:tracePt t="5630" x="8518525" y="2200275"/>
          <p14:tracePt t="5636" x="8572500" y="2200275"/>
          <p14:tracePt t="5645" x="8645525" y="2200275"/>
          <p14:tracePt t="5653" x="8721725" y="2200275"/>
          <p14:tracePt t="5661" x="8802688" y="2200275"/>
          <p14:tracePt t="5668" x="8885238" y="2200275"/>
          <p14:tracePt t="5677" x="8966200" y="2200275"/>
          <p14:tracePt t="5684" x="9026525" y="2200275"/>
          <p14:tracePt t="5693" x="9101138" y="2200275"/>
          <p14:tracePt t="5700" x="9174163" y="2200275"/>
          <p14:tracePt t="5709" x="9217025" y="2200275"/>
          <p14:tracePt t="5716" x="9263063" y="2200275"/>
          <p14:tracePt t="5724" x="9274175" y="2195513"/>
          <p14:tracePt t="5732" x="9282113" y="2187575"/>
          <p14:tracePt t="5740" x="9282113" y="2184400"/>
          <p14:tracePt t="5749" x="9285288" y="2181225"/>
          <p14:tracePt t="5756" x="9285288" y="2176463"/>
          <p14:tracePt t="5765" x="9285288" y="2173288"/>
          <p14:tracePt t="5773" x="9285288" y="2168525"/>
          <p14:tracePt t="5781" x="9290050" y="2165350"/>
          <p14:tracePt t="5790" x="9290050" y="2160588"/>
          <p14:tracePt t="5797" x="9290050" y="2154238"/>
          <p14:tracePt t="5805" x="9297988" y="2149475"/>
          <p14:tracePt t="5813" x="9312275" y="2146300"/>
          <p14:tracePt t="5820" x="9332913" y="2138363"/>
          <p14:tracePt t="5830" x="9378950" y="2138363"/>
          <p14:tracePt t="5836" x="9417050" y="2133600"/>
          <p14:tracePt t="5846" x="9455150" y="2133600"/>
          <p14:tracePt t="5853" x="9517063" y="2133600"/>
          <p14:tracePt t="5862" x="9571038" y="2133600"/>
          <p14:tracePt t="5869" x="9617075" y="2133600"/>
          <p14:tracePt t="5879" x="9652000" y="2133600"/>
          <p14:tracePt t="5884" x="9691688" y="2133600"/>
          <p14:tracePt t="5894" x="9710738" y="2133600"/>
          <p14:tracePt t="5901" x="9718675" y="2133600"/>
          <p14:tracePt t="5972" x="9718675" y="2130425"/>
          <p14:tracePt t="5989" x="9718675" y="2127250"/>
          <p14:tracePt t="6005" x="9713913" y="2122488"/>
          <p14:tracePt t="6078" x="9710738" y="2119313"/>
          <p14:tracePt t="6110" x="9705975" y="2114550"/>
          <p14:tracePt t="6124" x="9702800" y="2111375"/>
          <p14:tracePt t="6139" x="9698038" y="2111375"/>
          <p14:tracePt t="6150" x="9694863" y="2106613"/>
          <p14:tracePt t="6157" x="9686925" y="2103438"/>
          <p14:tracePt t="6166" x="9678988" y="2092325"/>
          <p14:tracePt t="6174" x="9675813" y="2087563"/>
          <p14:tracePt t="6181" x="9664700" y="2079625"/>
          <p14:tracePt t="6190" x="9656763" y="2076450"/>
          <p14:tracePt t="6204" x="9652000" y="2071688"/>
          <p14:tracePt t="6214" x="9644063" y="2068513"/>
          <p14:tracePt t="6372" x="9640888" y="2065338"/>
          <p14:tracePt t="6380" x="9637713" y="2060575"/>
          <p14:tracePt t="6397" x="9632950" y="2052638"/>
          <p14:tracePt t="6414" x="9632950" y="2049463"/>
          <p14:tracePt t="6421" x="9629775" y="2044700"/>
          <p14:tracePt t="6429" x="9625013" y="2033588"/>
          <p14:tracePt t="6445" x="9617075" y="2025650"/>
          <p14:tracePt t="6453" x="9617075" y="2022475"/>
          <p14:tracePt t="6468" x="9613900" y="2017713"/>
          <p14:tracePt t="6484" x="9613900" y="2014538"/>
          <p14:tracePt t="6510" x="9610725" y="2011363"/>
          <p14:tracePt t="7228" x="9610725" y="2014538"/>
          <p14:tracePt t="7237" x="9610725" y="2017713"/>
          <p14:tracePt t="7246" x="9610725" y="2025650"/>
          <p14:tracePt t="7253" x="9610725" y="2030413"/>
          <p14:tracePt t="7262" x="9610725" y="2033588"/>
          <p14:tracePt t="7268" x="9610725" y="2038350"/>
          <p14:tracePt t="7277" x="9610725" y="2044700"/>
          <p14:tracePt t="7284" x="9610725" y="2049463"/>
          <p14:tracePt t="7292" x="9610725" y="2052638"/>
          <p14:tracePt t="7300" x="9610725" y="2057400"/>
          <p14:tracePt t="7308" x="9610725" y="2060575"/>
          <p14:tracePt t="7318" x="9610725" y="2065338"/>
          <p14:tracePt t="7325" x="9610725" y="2068513"/>
          <p14:tracePt t="7333" x="9610725" y="2071688"/>
          <p14:tracePt t="7342" x="9610725" y="2076450"/>
          <p14:tracePt t="7350" x="9610725" y="2079625"/>
          <p14:tracePt t="7359" x="9605963" y="2084388"/>
          <p14:tracePt t="7366" x="9605963" y="2087563"/>
          <p14:tracePt t="7381" x="9605963" y="2092325"/>
          <p14:tracePt t="7388" x="9605963" y="2095500"/>
          <p14:tracePt t="7413" x="9602788" y="2103438"/>
          <p14:tracePt t="7533" x="9598025" y="2106613"/>
          <p14:tracePt t="7549" x="9594850" y="2111375"/>
          <p14:tracePt t="7565" x="9590088" y="2114550"/>
          <p14:tracePt t="7581" x="9586913" y="2119313"/>
          <p14:tracePt t="7598" x="9583738" y="2119313"/>
          <p14:tracePt t="7620" x="9578975" y="2122488"/>
          <p14:tracePt t="7836" x="9578975" y="2119313"/>
          <p14:tracePt t="7852" x="9578975" y="2114550"/>
          <p14:tracePt t="8157" x="9571038" y="2114550"/>
          <p14:tracePt t="8165" x="9563100" y="2119313"/>
          <p14:tracePt t="8172" x="9551988" y="2122488"/>
          <p14:tracePt t="8181" x="9536113" y="2130425"/>
          <p14:tracePt t="8188" x="9509125" y="2149475"/>
          <p14:tracePt t="8198" x="9471025" y="2168525"/>
          <p14:tracePt t="8205" x="9420225" y="2184400"/>
          <p14:tracePt t="8215" x="9347200" y="2211388"/>
          <p14:tracePt t="8221" x="9274175" y="2241550"/>
          <p14:tracePt t="8230" x="9190038" y="2273300"/>
          <p14:tracePt t="8236" x="9109075" y="2303463"/>
          <p14:tracePt t="8244" x="8999538" y="2346325"/>
          <p14:tracePt t="8253" x="8915400" y="2373313"/>
          <p14:tracePt t="8262" x="8807450" y="2416175"/>
          <p14:tracePt t="8270" x="8707438" y="2459038"/>
          <p14:tracePt t="8279" x="8605838" y="2500313"/>
          <p14:tracePt t="8285" x="8524875" y="2540000"/>
          <p14:tracePt t="8293" x="8459788" y="2566988"/>
          <p14:tracePt t="8302" x="8408988" y="2589213"/>
          <p14:tracePt t="8310" x="8351838" y="2608263"/>
          <p14:tracePt t="8319" x="8305800" y="2628900"/>
          <p14:tracePt t="8326" x="8259763" y="2643188"/>
          <p14:tracePt t="8335" x="8216900" y="2655888"/>
          <p14:tracePt t="8340" x="8178800" y="2670175"/>
          <p14:tracePt t="8350" x="8124825" y="2674938"/>
          <p14:tracePt t="8356" x="8070850" y="2682875"/>
          <p14:tracePt t="8366" x="8004175" y="2689225"/>
          <p14:tracePt t="8374" x="7942263" y="2689225"/>
          <p14:tracePt t="8383" x="7861300" y="2689225"/>
          <p14:tracePt t="8389" x="7772400" y="2689225"/>
          <p14:tracePt t="8398" x="7699375" y="2686050"/>
          <p14:tracePt t="8404" x="7602538" y="2678113"/>
          <p14:tracePt t="8414" x="7510463" y="2670175"/>
          <p14:tracePt t="8420" x="7399338" y="2655888"/>
          <p14:tracePt t="8431" x="7305675" y="2655888"/>
          <p14:tracePt t="8438" x="7224713" y="2647950"/>
          <p14:tracePt t="8447" x="7170738" y="2647950"/>
          <p14:tracePt t="8454" x="7135813" y="2647950"/>
          <p14:tracePt t="8460" x="7108825" y="2647950"/>
          <p14:tracePt t="8469" x="7086600" y="2647950"/>
          <p14:tracePt t="8477" x="7073900" y="2647950"/>
          <p14:tracePt t="8486" x="7062788" y="2647950"/>
          <p14:tracePt t="8494" x="7054850" y="2647950"/>
          <p14:tracePt t="8502" x="7051675" y="2647950"/>
          <p14:tracePt t="8510" x="7043738" y="2651125"/>
          <p14:tracePt t="8518" x="7024688" y="2659063"/>
          <p14:tracePt t="8526" x="6992938" y="2662238"/>
          <p14:tracePt t="8532" x="6954838" y="2670175"/>
          <p14:tracePt t="8540" x="6908800" y="2670175"/>
          <p14:tracePt t="8550" x="6827838" y="2678113"/>
          <p14:tracePt t="8558" x="6719888" y="2678113"/>
          <p14:tracePt t="8567" x="6623050" y="2674938"/>
          <p14:tracePt t="8572" x="6507163" y="2655888"/>
          <p14:tracePt t="8581" x="6380163" y="2628900"/>
          <p14:tracePt t="8588" x="6299200" y="2608263"/>
          <p14:tracePt t="8598" x="6183313" y="2581275"/>
          <p14:tracePt t="8605" x="6110288" y="2551113"/>
          <p14:tracePt t="8615" x="6059488" y="2532063"/>
          <p14:tracePt t="8621" x="6040438" y="2527300"/>
          <p14:tracePt t="8630" x="6035675" y="2524125"/>
          <p14:tracePt t="8717" x="6032500" y="2519363"/>
          <p14:tracePt t="8726" x="6021388" y="2516188"/>
          <p14:tracePt t="8734" x="6000750" y="2508250"/>
          <p14:tracePt t="8742" x="5962650" y="2497138"/>
          <p14:tracePt t="8749" x="5932488" y="2489200"/>
          <p14:tracePt t="8756" x="5886450" y="2478088"/>
          <p14:tracePt t="8765" x="5846763" y="2465388"/>
          <p14:tracePt t="8774" x="5808663" y="2459038"/>
          <p14:tracePt t="8783" x="5754688" y="2443163"/>
          <p14:tracePt t="8789" x="5695950" y="2432050"/>
          <p14:tracePt t="8798" x="5657850" y="2424113"/>
          <p14:tracePt t="8804" x="5630863" y="2424113"/>
          <p14:tracePt t="8813" x="5622925" y="2419350"/>
          <p14:tracePt t="8820" x="5619750" y="2419350"/>
          <p14:tracePt t="8853" x="5630863" y="2419350"/>
          <p14:tracePt t="8860" x="5646738" y="2424113"/>
          <p14:tracePt t="8869" x="5661025" y="2427288"/>
          <p14:tracePt t="8877" x="5681663" y="2435225"/>
          <p14:tracePt t="8886" x="5711825" y="2438400"/>
          <p14:tracePt t="8894" x="5757863" y="2446338"/>
          <p14:tracePt t="8902" x="5784850" y="2454275"/>
          <p14:tracePt t="8910" x="5808663" y="2454275"/>
          <p14:tracePt t="8917" x="5811838" y="2454275"/>
          <p14:tracePt t="8924" x="5816600" y="2454275"/>
          <p14:tracePt t="8967" x="5816600" y="2446338"/>
          <p14:tracePt t="8976" x="5803900" y="2438400"/>
          <p14:tracePt t="8983" x="5789613" y="2424113"/>
          <p14:tracePt t="8989" x="5773738" y="2408238"/>
          <p14:tracePt t="8998" x="5770563" y="2405063"/>
          <p14:tracePt t="9005" x="5765800" y="2400300"/>
          <p14:tracePt t="9080" x="5776913" y="2400300"/>
          <p14:tracePt t="9085" x="5803900" y="2400300"/>
          <p14:tracePt t="9092" x="5827713" y="2392363"/>
          <p14:tracePt t="9101" x="5854700" y="2392363"/>
          <p14:tracePt t="9112" x="5886450" y="2389188"/>
          <p14:tracePt t="9118" x="5905500" y="2384425"/>
          <p14:tracePt t="9127" x="5913438" y="2384425"/>
          <p14:tracePt t="9134" x="5924550" y="2378075"/>
          <p14:tracePt t="9151" x="5927725" y="2373313"/>
          <p14:tracePt t="9165" x="5932488" y="2370138"/>
          <p14:tracePt t="9174" x="5935663" y="2370138"/>
          <p14:tracePt t="9198" x="5935663" y="2365375"/>
          <p14:tracePt t="9205" x="5940425" y="2365375"/>
          <p14:tracePt t="9214" x="5946775" y="2365375"/>
          <p14:tracePt t="9221" x="5959475" y="2365375"/>
          <p14:tracePt t="9231" x="5986463" y="2365375"/>
          <p14:tracePt t="9238" x="6051550" y="2370138"/>
          <p14:tracePt t="9246" x="6105525" y="2378075"/>
          <p14:tracePt t="9255" x="6197600" y="2392363"/>
          <p14:tracePt t="9261" x="6286500" y="2400300"/>
          <p14:tracePt t="9270" x="6415088" y="2416175"/>
          <p14:tracePt t="9277" x="6502400" y="2424113"/>
          <p14:tracePt t="9287" x="6604000" y="2432050"/>
          <p14:tracePt t="9294" x="6669088" y="2438400"/>
          <p14:tracePt t="9302" x="6688138" y="2438400"/>
          <p14:tracePt t="9333" x="6688138" y="2435225"/>
          <p14:tracePt t="9341" x="6669088" y="2411413"/>
          <p14:tracePt t="9350" x="6634163" y="2378075"/>
          <p14:tracePt t="9357" x="6596063" y="2343150"/>
          <p14:tracePt t="9366" x="6553200" y="2316163"/>
          <p14:tracePt t="9372" x="6496050" y="2289175"/>
          <p14:tracePt t="9381" x="6429375" y="2257425"/>
          <p14:tracePt t="9388" x="6372225" y="2238375"/>
          <p14:tracePt t="9399" x="6299200" y="2222500"/>
          <p14:tracePt t="9405" x="6264275" y="2222500"/>
          <p14:tracePt t="9436" x="6291263" y="2241550"/>
          <p14:tracePt t="9445" x="6345238" y="2273300"/>
          <p14:tracePt t="9453" x="6429375" y="2303463"/>
          <p14:tracePt t="9461" x="6564313" y="2346325"/>
          <p14:tracePt t="9470" x="6765925" y="2405063"/>
          <p14:tracePt t="9477" x="6943725" y="2435225"/>
          <p14:tracePt t="9486" x="7208838" y="2481263"/>
          <p14:tracePt t="9493" x="7464425" y="2543175"/>
          <p14:tracePt t="9501" x="7626350" y="2574925"/>
          <p14:tracePt t="9510" x="7672388" y="2586038"/>
          <p14:tracePt t="9518" x="7677150" y="2586038"/>
          <p14:tracePt t="9549" x="7672388" y="2578100"/>
          <p14:tracePt t="9556" x="7634288" y="2547938"/>
          <p14:tracePt t="9566" x="7583488" y="2513013"/>
          <p14:tracePt t="9573" x="7472363" y="2451100"/>
          <p14:tracePt t="9582" x="7348538" y="2384425"/>
          <p14:tracePt t="9589" x="7216775" y="2346325"/>
          <p14:tracePt t="9599" x="7108825" y="2324100"/>
          <p14:tracePt t="9605" x="7046913" y="2316163"/>
          <p14:tracePt t="9614" x="7016750" y="2308225"/>
          <p14:tracePt t="9621" x="7011988" y="2308225"/>
          <p14:tracePt t="9653" x="7027863" y="2311400"/>
          <p14:tracePt t="9660" x="7059613" y="2324100"/>
          <p14:tracePt t="9669" x="7097713" y="2343150"/>
          <p14:tracePt t="9678" x="7154863" y="2357438"/>
          <p14:tracePt t="9686" x="7259638" y="2381250"/>
          <p14:tracePt t="9694" x="7332663" y="2397125"/>
          <p14:tracePt t="9702" x="7386638" y="2408238"/>
          <p14:tracePt t="9711" x="7402513" y="2408238"/>
          <p14:tracePt t="9717" x="7410450" y="2408238"/>
          <p14:tracePt t="9772" x="7405688" y="2405063"/>
          <p14:tracePt t="9780" x="7391400" y="2384425"/>
          <p14:tracePt t="9788" x="7386638" y="2381250"/>
          <p14:tracePt t="9798" x="7378700" y="2378075"/>
          <p14:tracePt t="10364" x="7394575" y="2378075"/>
          <p14:tracePt t="10373" x="7459663" y="2378075"/>
          <p14:tracePt t="10382" x="7521575" y="2378075"/>
          <p14:tracePt t="10389" x="7602538" y="2378075"/>
          <p14:tracePt t="10400" x="7691438" y="2378075"/>
          <p14:tracePt t="10405" x="7780338" y="2378075"/>
          <p14:tracePt t="10411" x="7893050" y="2370138"/>
          <p14:tracePt t="10421" x="8023225" y="2370138"/>
          <p14:tracePt t="10429" x="8151813" y="2370138"/>
          <p14:tracePt t="10438" x="8262938" y="2370138"/>
          <p14:tracePt t="10447" x="8375650" y="2370138"/>
          <p14:tracePt t="10454" x="8448675" y="2370138"/>
          <p14:tracePt t="10462" x="8494713" y="2362200"/>
          <p14:tracePt t="10470" x="8521700" y="2357438"/>
          <p14:tracePt t="10478" x="8524875" y="2354263"/>
          <p14:tracePt t="10495" x="8529638" y="2351088"/>
          <p14:tracePt t="10517" x="8532813" y="2346325"/>
          <p14:tracePt t="10535" x="8537575" y="2343150"/>
          <p14:tracePt t="10541" x="8548688" y="2335213"/>
          <p14:tracePt t="10550" x="8567738" y="2324100"/>
          <p14:tracePt t="10557" x="8591550" y="2316163"/>
          <p14:tracePt t="10566" x="8637588" y="2311400"/>
          <p14:tracePt t="10572" x="8683625" y="2303463"/>
          <p14:tracePt t="10581" x="8745538" y="2295525"/>
          <p14:tracePt t="10589" x="8810625" y="2281238"/>
          <p14:tracePt t="10598" x="8885238" y="2268538"/>
          <p14:tracePt t="10605" x="8950325" y="2262188"/>
          <p14:tracePt t="10615" x="9020175" y="2254250"/>
          <p14:tracePt t="10621" x="9077325" y="2246313"/>
          <p14:tracePt t="10628" x="9131300" y="2238375"/>
          <p14:tracePt t="10636" x="9185275" y="2227263"/>
          <p14:tracePt t="10645" x="9231313" y="2219325"/>
          <p14:tracePt t="10654" x="9271000" y="2211388"/>
          <p14:tracePt t="10661" x="9301163" y="2208213"/>
          <p14:tracePt t="10670" x="9328150" y="2200275"/>
          <p14:tracePt t="10679" x="9371013" y="2187575"/>
          <p14:tracePt t="10686" x="9390063" y="2184400"/>
          <p14:tracePt t="10692" x="9420225" y="2176463"/>
          <p14:tracePt t="10702" x="9455150" y="2168525"/>
          <p14:tracePt t="10710" x="9501188" y="2168525"/>
          <p14:tracePt t="10718" x="9563100" y="2168525"/>
          <p14:tracePt t="10725" x="9644063" y="2168525"/>
          <p14:tracePt t="10734" x="9725025" y="2168525"/>
          <p14:tracePt t="10741" x="9799638" y="2173288"/>
          <p14:tracePt t="10749" x="9853613" y="2173288"/>
          <p14:tracePt t="10757" x="9899650" y="2173288"/>
          <p14:tracePt t="10766" x="9945688" y="2181225"/>
          <p14:tracePt t="10773" x="9972675" y="2181225"/>
          <p14:tracePt t="10782" x="9980613" y="2181225"/>
          <p14:tracePt t="11021" x="9980613" y="2176463"/>
          <p14:tracePt t="11045" x="9980613" y="2173288"/>
          <p14:tracePt t="11053" x="9977438" y="2168525"/>
          <p14:tracePt t="11061" x="9972675" y="2165350"/>
          <p14:tracePt t="11078" x="9972675" y="2160588"/>
          <p14:tracePt t="11086" x="9969500" y="2160588"/>
          <p14:tracePt t="11092" x="9964738" y="2157413"/>
          <p14:tracePt t="11117" x="9964738" y="2154238"/>
          <p14:tracePt t="11134" x="9964738" y="2149475"/>
          <p14:tracePt t="11404" x="9964738" y="2146300"/>
          <p14:tracePt t="11597" x="9964738" y="2141538"/>
          <p14:tracePt t="12845" x="9964738" y="2138363"/>
          <p14:tracePt t="12893" x="9964738" y="2133600"/>
          <p14:tracePt t="12957" x="9964738" y="2130425"/>
          <p14:tracePt t="13270" x="9964738" y="2122488"/>
          <p14:tracePt t="13294" x="9964738" y="2119313"/>
          <p14:tracePt t="13318" x="9964738" y="2114550"/>
          <p14:tracePt t="13325" x="9964738" y="2111375"/>
          <p14:tracePt t="13366" x="9961563" y="2106613"/>
          <p14:tracePt t="13941" x="9929813" y="2114550"/>
          <p14:tracePt t="13950" x="9883775" y="2133600"/>
          <p14:tracePt t="13959" x="9861550" y="2146300"/>
          <p14:tracePt t="13966" x="9837738" y="2157413"/>
          <p14:tracePt t="13975" x="9799638" y="2184400"/>
          <p14:tracePt t="13982" x="9756775" y="2203450"/>
          <p14:tracePt t="13990" x="9710738" y="2230438"/>
          <p14:tracePt t="13998" x="9659938" y="2262188"/>
          <p14:tracePt t="14006" x="9594850" y="2295525"/>
          <p14:tracePt t="14015" x="9525000" y="2343150"/>
          <p14:tracePt t="14022" x="9451975" y="2384425"/>
          <p14:tracePt t="14029" x="9374188" y="2432050"/>
          <p14:tracePt t="14038" x="9293225" y="2470150"/>
          <p14:tracePt t="14045" x="9223375" y="2516188"/>
          <p14:tracePt t="14054" x="9142413" y="2543175"/>
          <p14:tracePt t="14061" x="9058275" y="2574925"/>
          <p14:tracePt t="14070" x="8993188" y="2605088"/>
          <p14:tracePt t="14077" x="8939213" y="2624138"/>
          <p14:tracePt t="14086" x="8888413" y="2640013"/>
          <p14:tracePt t="14093" x="8869363" y="2643188"/>
          <p14:tracePt t="14104" x="8842375" y="2643188"/>
          <p14:tracePt t="14110" x="8810625" y="2643188"/>
          <p14:tracePt t="14118" x="8783638" y="2651125"/>
          <p14:tracePt t="14126" x="8745538" y="2651125"/>
          <p14:tracePt t="14134" x="8710613" y="2651125"/>
          <p14:tracePt t="14141" x="8672513" y="2651125"/>
          <p14:tracePt t="14149" x="8626475" y="2655888"/>
          <p14:tracePt t="14158" x="8583613" y="2655888"/>
          <p14:tracePt t="14166" x="8537575" y="2655888"/>
          <p14:tracePt t="14174" x="8483600" y="2655888"/>
          <p14:tracePt t="14182" x="8424863" y="2662238"/>
          <p14:tracePt t="14192" x="8382000" y="2662238"/>
          <p14:tracePt t="14199" x="8324850" y="2670175"/>
          <p14:tracePt t="14240" x="8232775" y="2682875"/>
          <p14:tracePt t="14247" x="8216900" y="2686050"/>
          <p14:tracePt t="14254" x="8212138" y="2689225"/>
          <p14:tracePt t="14261" x="8208963" y="2689225"/>
          <p14:tracePt t="14270" x="8205788" y="2693988"/>
          <p14:tracePt t="14278" x="8201025" y="2693988"/>
          <p14:tracePt t="14294" x="8193088" y="2701925"/>
          <p14:tracePt t="14305" x="8189913" y="2701925"/>
          <p14:tracePt t="14318" x="8185150" y="2705100"/>
          <p14:tracePt t="14326" x="8181975" y="2705100"/>
          <p14:tracePt t="14342" x="8178800" y="2709863"/>
          <p14:tracePt t="14366" x="8174038" y="2713038"/>
          <p14:tracePt t="20086" x="8174038" y="2705100"/>
          <p14:tracePt t="20094" x="8166100" y="2693988"/>
          <p14:tracePt t="20102" x="8151813" y="2678113"/>
          <p14:tracePt t="20111" x="8143875" y="2670175"/>
          <p14:tracePt t="20118" x="8139113" y="2667000"/>
          <p14:tracePt t="20127" x="8135938" y="2662238"/>
          <p14:tracePt t="20288" x="8131175" y="2662238"/>
          <p14:tracePt t="20295" x="8128000" y="2662238"/>
          <p14:tracePt t="20302" x="8120063" y="2662238"/>
          <p14:tracePt t="20312" x="8112125" y="2662238"/>
          <p14:tracePt t="20318" x="8104188" y="2662238"/>
          <p14:tracePt t="20327" x="8093075" y="2667000"/>
          <p14:tracePt t="20334" x="8085138" y="2674938"/>
          <p14:tracePt t="20343" x="8074025" y="2682875"/>
          <p14:tracePt t="20350" x="8066088" y="2686050"/>
          <p14:tracePt t="20360" x="8047038" y="2693988"/>
          <p14:tracePt t="20366" x="8043863" y="2693988"/>
          <p14:tracePt t="20376" x="8023225" y="2697163"/>
          <p14:tracePt t="20382" x="8015288" y="2697163"/>
          <p14:tracePt t="20391" x="8004175" y="2697163"/>
          <p14:tracePt t="20399" x="7993063" y="2697163"/>
          <p14:tracePt t="20407" x="7961313" y="2693988"/>
          <p14:tracePt t="20415" x="7942263" y="2693988"/>
          <p14:tracePt t="20422" x="7900988" y="2689225"/>
          <p14:tracePt t="20431" x="7847013" y="2689225"/>
          <p14:tracePt t="20438" x="7764463" y="2689225"/>
          <p14:tracePt t="20447" x="7677150" y="2689225"/>
          <p14:tracePt t="20455" x="7580313" y="2689225"/>
          <p14:tracePt t="20463" x="7491413" y="2693988"/>
          <p14:tracePt t="20472" x="7375525" y="2709863"/>
          <p14:tracePt t="20479" x="7232650" y="2736850"/>
          <p14:tracePt t="20486" x="7151688" y="2751138"/>
          <p14:tracePt t="20495" x="7043738" y="2786063"/>
          <p14:tracePt t="20502" x="6954838" y="2809875"/>
          <p14:tracePt t="20511" x="6889750" y="2836863"/>
          <p14:tracePt t="20518" x="6811963" y="2867025"/>
          <p14:tracePt t="20527" x="6738938" y="2898775"/>
          <p14:tracePt t="20534" x="6665913" y="2925763"/>
          <p14:tracePt t="20543" x="6588125" y="2955925"/>
          <p14:tracePt t="20550" x="6534150" y="2982913"/>
          <p14:tracePt t="20559" x="6456363" y="3006725"/>
          <p14:tracePt t="20566" x="6383338" y="3022600"/>
          <p14:tracePt t="20575" x="6321425" y="3036888"/>
          <p14:tracePt t="20582" x="6256338" y="3041650"/>
          <p14:tracePt t="20591" x="6194425" y="3041650"/>
          <p14:tracePt t="20598" x="6113463" y="3041650"/>
          <p14:tracePt t="20607" x="6059488" y="3041650"/>
          <p14:tracePt t="20614" x="6005513" y="3041650"/>
          <p14:tracePt t="20622" x="5959475" y="3033713"/>
          <p14:tracePt t="20630" x="5927725" y="3025775"/>
          <p14:tracePt t="20639" x="5897563" y="3014663"/>
          <p14:tracePt t="20648" x="5870575" y="3014663"/>
          <p14:tracePt t="20655" x="5846763" y="3009900"/>
          <p14:tracePt t="20663" x="5819775" y="3001963"/>
          <p14:tracePt t="20672" x="5781675" y="3001963"/>
          <p14:tracePt t="20680" x="5735638" y="2998788"/>
          <p14:tracePt t="20686" x="5695950" y="2990850"/>
          <p14:tracePt t="20695" x="5661025" y="2990850"/>
          <p14:tracePt t="20702" x="5607050" y="2982913"/>
          <p14:tracePt t="20711" x="5561013" y="2979738"/>
          <p14:tracePt t="20718" x="5514975" y="2979738"/>
          <p14:tracePt t="20728" x="5457825" y="2963863"/>
          <p14:tracePt t="20734" x="5430838" y="2955925"/>
          <p14:tracePt t="20744" x="5391150" y="2944813"/>
          <p14:tracePt t="20750" x="5368925" y="2933700"/>
          <p14:tracePt t="20760" x="5353050" y="2925763"/>
          <p14:tracePt t="20766" x="5337175" y="2913063"/>
          <p14:tracePt t="20776" x="5322888" y="2901950"/>
          <p14:tracePt t="20783" x="5307013" y="2886075"/>
          <p14:tracePt t="20790" x="5302250" y="2871788"/>
          <p14:tracePt t="20799" x="5299075" y="2867025"/>
          <p14:tracePt t="20807" x="5283200" y="2844800"/>
          <p14:tracePt t="20815" x="5283200" y="2836863"/>
          <p14:tracePt t="20822" x="5272088" y="2813050"/>
          <p14:tracePt t="20831" x="5268913" y="2794000"/>
          <p14:tracePt t="20840" x="5256213" y="2771775"/>
          <p14:tracePt t="20847" x="5253038" y="2759075"/>
          <p14:tracePt t="20858" x="5221288" y="2732088"/>
          <p14:tracePt t="20864" x="5202238" y="2709863"/>
          <p14:tracePt t="20898" x="5129213" y="2632075"/>
          <p14:tracePt t="20903" x="5113338" y="2616200"/>
          <p14:tracePt t="20911" x="5110163" y="2608263"/>
          <p14:tracePt t="20918" x="5094288" y="2593975"/>
          <p14:tracePt t="20927" x="5083175" y="2581275"/>
          <p14:tracePt t="20934" x="5075238" y="2574925"/>
          <p14:tracePt t="20944" x="5072063" y="2566988"/>
          <p14:tracePt t="20950" x="5072063" y="2562225"/>
          <p14:tracePt t="20960" x="5067300" y="2551113"/>
          <p14:tracePt t="20967" x="5067300" y="2543175"/>
          <p14:tracePt t="20977" x="5067300" y="2535238"/>
          <p14:tracePt t="20982" x="5059363" y="2524125"/>
          <p14:tracePt t="20991" x="5059363" y="2513013"/>
          <p14:tracePt t="20999" x="5056188" y="2500313"/>
          <p14:tracePt t="21007" x="5051425" y="2489200"/>
          <p14:tracePt t="21015" x="5051425" y="2473325"/>
          <p14:tracePt t="21025" x="5048250" y="2462213"/>
          <p14:tracePt t="21032" x="5040313" y="2443163"/>
          <p14:tracePt t="21039" x="5037138" y="2435225"/>
          <p14:tracePt t="21047" x="5032375" y="2424113"/>
          <p14:tracePt t="21055" x="5032375" y="2416175"/>
          <p14:tracePt t="21063" x="5029200" y="2411413"/>
          <p14:tracePt t="21070" x="5029200" y="2408238"/>
          <p14:tracePt t="21079" x="5024438" y="2397125"/>
          <p14:tracePt t="21095" x="5024438" y="2384425"/>
          <p14:tracePt t="21102" x="5024438" y="2381250"/>
          <p14:tracePt t="21111" x="5024438" y="2378075"/>
          <p14:tracePt t="21118" x="5024438" y="2373313"/>
          <p14:tracePt t="21127" x="5024438" y="2365375"/>
          <p14:tracePt t="21134" x="5024438" y="2357438"/>
          <p14:tracePt t="21143" x="5024438" y="2354263"/>
          <p14:tracePt t="21150" x="5024438" y="2351088"/>
          <p14:tracePt t="21159" x="5024438" y="2346325"/>
          <p14:tracePt t="21176" x="5024438" y="2343150"/>
          <p14:tracePt t="21191" x="5024438" y="2338388"/>
          <p14:tracePt t="21198" x="5024438" y="2335213"/>
          <p14:tracePt t="21215" x="5024438" y="2330450"/>
          <p14:tracePt t="21223" x="5024438" y="2327275"/>
          <p14:tracePt t="21262" x="5024438" y="2324100"/>
          <p14:tracePt t="22014" x="5024438" y="2319338"/>
          <p14:tracePt t="22022" x="5024438" y="2316163"/>
          <p14:tracePt t="22358" x="5024438" y="2330450"/>
          <p14:tracePt t="22366" x="5024438" y="2338388"/>
          <p14:tracePt t="22375" x="5024438" y="2346325"/>
          <p14:tracePt t="22383" x="5024438" y="2354263"/>
          <p14:tracePt t="22391" x="5024438" y="2365375"/>
          <p14:tracePt t="22400" x="5024438" y="2373313"/>
          <p14:tracePt t="22407" x="5024438" y="2381250"/>
          <p14:tracePt t="22415" x="5024438" y="2389188"/>
          <p14:tracePt t="22424" x="5024438" y="2400300"/>
          <p14:tracePt t="22431" x="5024438" y="2408238"/>
          <p14:tracePt t="22439" x="5029200" y="2416175"/>
          <p14:tracePt t="22448" x="5037138" y="2432050"/>
          <p14:tracePt t="22455" x="5045075" y="2454275"/>
          <p14:tracePt t="22463" x="5051425" y="2462213"/>
          <p14:tracePt t="22470" x="5059363" y="2486025"/>
          <p14:tracePt t="22480" x="5072063" y="2508250"/>
          <p14:tracePt t="22486" x="5091113" y="2540000"/>
          <p14:tracePt t="22496" x="5102225" y="2559050"/>
          <p14:tracePt t="22503" x="5113338" y="2589213"/>
          <p14:tracePt t="22512" x="5132388" y="2632075"/>
          <p14:tracePt t="22518" x="5156200" y="2670175"/>
          <p14:tracePt t="22527" x="5175250" y="2709863"/>
          <p14:tracePt t="22534" x="5180013" y="2747963"/>
          <p14:tracePt t="22544" x="5202238" y="2798763"/>
          <p14:tracePt t="22551" x="5221288" y="2852738"/>
          <p14:tracePt t="22560" x="5233988" y="2882900"/>
          <p14:tracePt t="22568" x="5256213" y="2940050"/>
          <p14:tracePt t="22575" x="5268913" y="2979738"/>
          <p14:tracePt t="22583" x="5291138" y="3028950"/>
          <p14:tracePt t="22591" x="5295900" y="3063875"/>
          <p14:tracePt t="22599" x="5314950" y="3106738"/>
          <p14:tracePt t="22608" x="5322888" y="3125788"/>
          <p14:tracePt t="22616" x="5341938" y="3163888"/>
          <p14:tracePt t="22625" x="5353050" y="3195638"/>
          <p14:tracePt t="22632" x="5364163" y="3225800"/>
          <p14:tracePt t="22638" x="5380038" y="3265488"/>
          <p14:tracePt t="22647" x="5383213" y="3295650"/>
          <p14:tracePt t="22654" x="5391150" y="3327400"/>
          <p14:tracePt t="22664" x="5395913" y="3354388"/>
          <p14:tracePt t="22670" x="5403850" y="3392488"/>
          <p14:tracePt t="22680" x="5403850" y="3438525"/>
          <p14:tracePt t="22687" x="5403850" y="3484563"/>
          <p14:tracePt t="22696" x="5407025" y="3519488"/>
          <p14:tracePt t="22702" x="5407025" y="3557588"/>
          <p14:tracePt t="22712" x="5407025" y="3592513"/>
          <p14:tracePt t="22718" x="5414963" y="3638550"/>
          <p14:tracePt t="22727" x="5414963" y="3670300"/>
          <p14:tracePt t="22734" x="5414963" y="3697288"/>
          <p14:tracePt t="22744" x="5414963" y="3724275"/>
          <p14:tracePt t="22750" x="5422900" y="3762375"/>
          <p14:tracePt t="22758" x="5430838" y="3816350"/>
          <p14:tracePt t="22767" x="5434013" y="3870325"/>
          <p14:tracePt t="22777" x="5441950" y="3910013"/>
          <p14:tracePt t="22783" x="5441950" y="3937000"/>
          <p14:tracePt t="22791" x="5449888" y="3967163"/>
          <p14:tracePt t="22799" x="5453063" y="3986213"/>
          <p14:tracePt t="22812" x="5457825" y="4017963"/>
          <p14:tracePt t="22817" x="5465763" y="4048125"/>
          <p14:tracePt t="22823" x="5476875" y="4079875"/>
          <p14:tracePt t="22832" x="5480050" y="4098925"/>
          <p14:tracePt t="22839" x="5480050" y="4117975"/>
          <p14:tracePt t="22847" x="5492750" y="4148138"/>
          <p14:tracePt t="22856" x="5499100" y="4175125"/>
          <p14:tracePt t="22864" x="5511800" y="4198938"/>
          <p14:tracePt t="22870" x="5511800" y="4217988"/>
          <p14:tracePt t="22880" x="5511800" y="4244975"/>
          <p14:tracePt t="22886" x="5511800" y="4264025"/>
          <p14:tracePt t="22895" x="5514975" y="4295775"/>
          <p14:tracePt t="22903" x="5514975" y="4314825"/>
          <p14:tracePt t="22912" x="5514975" y="4341813"/>
          <p14:tracePt t="22918" x="5514975" y="4360863"/>
          <p14:tracePt t="22928" x="5514975" y="4376738"/>
          <p14:tracePt t="22934" x="5511800" y="4392613"/>
          <p14:tracePt t="22942" x="5511800" y="4406900"/>
          <p14:tracePt t="22950" x="5503863" y="4419600"/>
          <p14:tracePt t="22960" x="5503863" y="4430713"/>
          <p14:tracePt t="22976" x="5503863" y="4457700"/>
          <p14:tracePt t="22990" x="5499100" y="4473575"/>
          <p14:tracePt t="22999" x="5499100" y="4479925"/>
          <p14:tracePt t="23008" x="5499100" y="4487863"/>
          <p14:tracePt t="23016" x="5499100" y="4500563"/>
          <p14:tracePt t="23024" x="5495925" y="4511675"/>
          <p14:tracePt t="23033" x="5495925" y="4514850"/>
          <p14:tracePt t="23038" x="5492750" y="4533900"/>
          <p14:tracePt t="23047" x="5492750" y="4541838"/>
          <p14:tracePt t="23054" x="5484813" y="4565650"/>
          <p14:tracePt t="23063" x="5480050" y="4573588"/>
          <p14:tracePt t="23071" x="5476875" y="4589463"/>
          <p14:tracePt t="23080" x="5476875" y="4603750"/>
          <p14:tracePt t="23087" x="5472113" y="4611688"/>
          <p14:tracePt t="23095" x="5472113" y="4619625"/>
          <p14:tracePt t="23102" x="5472113" y="4622800"/>
          <p14:tracePt t="23112" x="5472113" y="4627563"/>
          <p14:tracePt t="23206" x="5468938" y="4627563"/>
          <p14:tracePt t="23238" x="5453063" y="4622800"/>
          <p14:tracePt t="23246" x="5449888" y="4619625"/>
          <p14:tracePt t="23255" x="5441950" y="4611688"/>
          <p14:tracePt t="23263" x="5437188" y="4608513"/>
          <p14:tracePt t="23279" x="5430838" y="4603750"/>
          <p14:tracePt t="23286" x="5426075" y="4600575"/>
          <p14:tracePt t="23313" x="5422900" y="4595813"/>
          <p14:tracePt t="23376" x="5414963" y="4592638"/>
          <p14:tracePt t="23382" x="5403850" y="4584700"/>
          <p14:tracePt t="23390" x="5387975" y="4584700"/>
          <p14:tracePt t="23399" x="5376863" y="4584700"/>
          <p14:tracePt t="23406" x="5364163" y="4581525"/>
          <p14:tracePt t="23416" x="5356225" y="4576763"/>
          <p14:tracePt t="23426" x="5345113" y="4573588"/>
          <p14:tracePt t="23432" x="5337175" y="4568825"/>
          <p14:tracePt t="23438" x="5334000" y="4568825"/>
          <p14:tracePt t="23454" x="5329238" y="4568825"/>
          <p14:tracePt t="23462" x="5326063" y="4565650"/>
          <p14:tracePt t="23471" x="5322888" y="4565650"/>
          <p14:tracePt t="23480" x="5318125" y="4562475"/>
          <p14:tracePt t="23487" x="5314950" y="4562475"/>
          <p14:tracePt t="23495" x="5310188" y="4562475"/>
          <p14:tracePt t="23502" x="5307013" y="4562475"/>
          <p14:tracePt t="23511" x="5302250" y="4562475"/>
          <p14:tracePt t="23519" x="5299075" y="4562475"/>
          <p14:tracePt t="23529" x="5295900" y="4562475"/>
          <p14:tracePt t="23558" x="5291138" y="4557713"/>
          <p14:tracePt t="23567" x="5287963" y="4554538"/>
          <p14:tracePt t="23577" x="5283200" y="4549775"/>
          <p14:tracePt t="23584" x="5275263" y="4546600"/>
          <p14:tracePt t="23592" x="5268913" y="4538663"/>
          <p14:tracePt t="23600" x="5256213" y="4530725"/>
          <p14:tracePt t="23607" x="5248275" y="4527550"/>
          <p14:tracePt t="23615" x="5237163" y="4514850"/>
          <p14:tracePt t="23622" x="5229225" y="4506913"/>
          <p14:tracePt t="23631" x="5218113" y="4495800"/>
          <p14:tracePt t="23639" x="5210175" y="4492625"/>
          <p14:tracePt t="23648" x="5207000" y="4487863"/>
          <p14:tracePt t="23655" x="5202238" y="4487863"/>
          <p14:tracePt t="23671" x="5199063" y="4484688"/>
          <p14:tracePt t="23686" x="5194300" y="4484688"/>
          <p14:tracePt t="23703" x="5191125" y="4479925"/>
          <p14:tracePt t="23712" x="5186363" y="4479925"/>
          <p14:tracePt t="23718" x="5180013" y="4479925"/>
          <p14:tracePt t="23726" x="5175250" y="4479925"/>
          <p14:tracePt t="23735" x="5167313" y="4479925"/>
          <p14:tracePt t="23742" x="5156200" y="4479925"/>
          <p14:tracePt t="23750" x="5145088" y="4476750"/>
          <p14:tracePt t="23760" x="5132388" y="4476750"/>
          <p14:tracePt t="23767" x="5121275" y="4476750"/>
          <p14:tracePt t="23776" x="5110163" y="4473575"/>
          <p14:tracePt t="23783" x="5105400" y="4473575"/>
          <p14:tracePt t="23792" x="5102225" y="4473575"/>
          <p14:tracePt t="23799" x="5099050" y="4473575"/>
          <p14:tracePt t="23832" x="5094288" y="4473575"/>
          <p14:tracePt t="23838" x="5091113" y="4468813"/>
          <p14:tracePt t="23854" x="5086350" y="4468813"/>
          <p14:tracePt t="23871" x="5083175" y="4468813"/>
          <p14:tracePt t="24510" x="5083175" y="4465638"/>
          <p14:tracePt t="24536" x="5083175" y="4460875"/>
          <p14:tracePt t="24862" x="5083175" y="4449763"/>
          <p14:tracePt t="24871" x="5094288" y="4433888"/>
          <p14:tracePt t="24879" x="5099050" y="4425950"/>
          <p14:tracePt t="24886" x="5105400" y="4411663"/>
          <p14:tracePt t="24895" x="5113338" y="4395788"/>
          <p14:tracePt t="24904" x="5126038" y="4379913"/>
          <p14:tracePt t="24911" x="5137150" y="4360863"/>
          <p14:tracePt t="24920" x="5148263" y="4338638"/>
          <p14:tracePt t="24928" x="5153025" y="4330700"/>
          <p14:tracePt t="24935" x="5164138" y="4306888"/>
          <p14:tracePt t="24943" x="5180013" y="4276725"/>
          <p14:tracePt t="24951" x="5186363" y="4244975"/>
          <p14:tracePt t="24960" x="5207000" y="4206875"/>
          <p14:tracePt t="24968" x="5233988" y="4156075"/>
          <p14:tracePt t="24980" x="5256213" y="4117975"/>
          <p14:tracePt t="24984" x="5268913" y="4086225"/>
          <p14:tracePt t="24990" x="5287963" y="4048125"/>
          <p14:tracePt t="25000" x="5307013" y="4017963"/>
          <p14:tracePt t="25006" x="5326063" y="3967163"/>
          <p14:tracePt t="25016" x="5345113" y="3929063"/>
          <p14:tracePt t="25023" x="5360988" y="3878263"/>
          <p14:tracePt t="25032" x="5372100" y="3848100"/>
          <p14:tracePt t="25039" x="5383213" y="3808413"/>
          <p14:tracePt t="25048" x="5399088" y="3770313"/>
          <p14:tracePt t="25054" x="5403850" y="3743325"/>
          <p14:tracePt t="25062" x="5410200" y="3697288"/>
          <p14:tracePt t="25071" x="5414963" y="3667125"/>
          <p14:tracePt t="25080" x="5422900" y="3627438"/>
          <p14:tracePt t="25087" x="5430838" y="3600450"/>
          <p14:tracePt t="25096" x="5434013" y="3570288"/>
          <p14:tracePt t="25104" x="5441950" y="3551238"/>
          <p14:tracePt t="25111" x="5445125" y="3527425"/>
          <p14:tracePt t="25119" x="5449888" y="3519488"/>
          <p14:tracePt t="25127" x="5453063" y="3503613"/>
          <p14:tracePt t="25136" x="5461000" y="3489325"/>
          <p14:tracePt t="25144" x="5465763" y="3473450"/>
          <p14:tracePt t="25152" x="5476875" y="3457575"/>
          <p14:tracePt t="25160" x="5484813" y="3438525"/>
          <p14:tracePt t="25167" x="5492750" y="3414713"/>
          <p14:tracePt t="25175" x="5495925" y="3387725"/>
          <p14:tracePt t="25184" x="5507038" y="3365500"/>
          <p14:tracePt t="25191" x="5526088" y="3327400"/>
          <p14:tracePt t="25200" x="5538788" y="3295650"/>
          <p14:tracePt t="25209" x="5553075" y="3257550"/>
          <p14:tracePt t="25217" x="5557838" y="3225800"/>
          <p14:tracePt t="25222" x="5568950" y="3203575"/>
          <p14:tracePt t="25231" x="5584825" y="3163888"/>
          <p14:tracePt t="25238" x="5595938" y="3133725"/>
          <p14:tracePt t="25248" x="5607050" y="3103563"/>
          <p14:tracePt t="25255" x="5619750" y="3076575"/>
          <p14:tracePt t="25264" x="5630863" y="3052763"/>
          <p14:tracePt t="25271" x="5641975" y="3022600"/>
          <p14:tracePt t="25278" x="5654675" y="2990850"/>
          <p14:tracePt t="25287" x="5661025" y="2974975"/>
          <p14:tracePt t="25293" x="5668963" y="2955925"/>
          <p14:tracePt t="25303" x="5681663" y="2940050"/>
          <p14:tracePt t="25310" x="5684838" y="2925763"/>
          <p14:tracePt t="25319" x="5695950" y="2909888"/>
          <p14:tracePt t="25328" x="5695950" y="2894013"/>
          <p14:tracePt t="25334" x="5708650" y="2871788"/>
          <p14:tracePt t="25345" x="5708650" y="2863850"/>
          <p14:tracePt t="25351" x="5716588" y="2844800"/>
          <p14:tracePt t="25361" x="5722938" y="2832100"/>
          <p14:tracePt t="25368" x="5722938" y="2813050"/>
          <p14:tracePt t="25377" x="5727700" y="2805113"/>
          <p14:tracePt t="25384" x="5730875" y="2794000"/>
          <p14:tracePt t="25390" x="5735638" y="2778125"/>
          <p14:tracePt t="25399" x="5735638" y="2771775"/>
          <p14:tracePt t="25406" x="5738813" y="2763838"/>
          <p14:tracePt t="25416" x="5746750" y="2751138"/>
          <p14:tracePt t="25424" x="5749925" y="2740025"/>
          <p14:tracePt t="25432" x="5754688" y="2728913"/>
          <p14:tracePt t="25439" x="5757863" y="2713038"/>
          <p14:tracePt t="25448" x="5757863" y="2709863"/>
          <p14:tracePt t="25454" x="5765800" y="2701925"/>
          <p14:tracePt t="25463" x="5770563" y="2693988"/>
          <p14:tracePt t="25471" x="5773738" y="2682875"/>
          <p14:tracePt t="25481" x="5776913" y="2674938"/>
          <p14:tracePt t="25488" x="5776913" y="2670175"/>
          <p14:tracePt t="25496" x="5781675" y="2662238"/>
          <p14:tracePt t="25504" x="5784850" y="2651125"/>
          <p14:tracePt t="25519" x="5792788" y="2643188"/>
          <p14:tracePt t="25528" x="5797550" y="2640013"/>
          <p14:tracePt t="25536" x="5800725" y="2632075"/>
          <p14:tracePt t="25544" x="5803900" y="2628900"/>
          <p14:tracePt t="25552" x="5808663" y="2624138"/>
          <p14:tracePt t="25560" x="5811838" y="2620963"/>
          <p14:tracePt t="25567" x="5819775" y="2616200"/>
          <p14:tracePt t="25575" x="5824538" y="2613025"/>
          <p14:tracePt t="25584" x="5830888" y="2613025"/>
          <p14:tracePt t="25591" x="5835650" y="2608263"/>
          <p14:tracePt t="25600" x="5843588" y="2605088"/>
          <p14:tracePt t="25608" x="5846763" y="2605088"/>
          <p14:tracePt t="25622" x="5851525" y="2605088"/>
          <p14:tracePt t="26239" x="5854700" y="2601913"/>
          <p14:tracePt t="26264" x="5857875" y="2597150"/>
          <p14:tracePt t="26271" x="5862638" y="2597150"/>
          <p14:tracePt t="26280" x="5865813" y="2593975"/>
          <p14:tracePt t="26310" x="5865813" y="2589213"/>
          <p14:tracePt t="26320" x="5870575" y="2589213"/>
          <p14:tracePt t="26343" x="5873750" y="2589213"/>
          <p14:tracePt t="26783" x="5881688" y="2578100"/>
          <p14:tracePt t="26791" x="5886450" y="2578100"/>
          <p14:tracePt t="26800" x="5889625" y="2578100"/>
          <p14:tracePt t="27376" x="5892800" y="2574925"/>
          <p14:tracePt t="27392" x="5897563" y="2570163"/>
          <p14:tracePt t="27400" x="5900738" y="2570163"/>
          <p14:tracePt t="27423" x="5905500" y="2570163"/>
          <p14:tracePt t="27448" x="5905500" y="2566988"/>
          <p14:tracePt t="27591" x="5908675" y="2562225"/>
          <p14:tracePt t="40741" x="5908675" y="2554288"/>
          <p14:tracePt t="41041" x="5916613" y="2562225"/>
          <p14:tracePt t="41049" x="5927725" y="2597150"/>
          <p14:tracePt t="41057" x="5954713" y="2647950"/>
          <p14:tracePt t="41066" x="5981700" y="2678113"/>
          <p14:tracePt t="41084" x="6016625" y="2728913"/>
          <p14:tracePt t="41093" x="6205538" y="2906713"/>
          <p14:tracePt t="41100" x="6272213" y="2974975"/>
          <p14:tracePt t="41107" x="6334125" y="3041650"/>
          <p14:tracePt t="41116" x="6394450" y="3109913"/>
          <p14:tracePt t="41123" x="6437313" y="3160713"/>
          <p14:tracePt t="41133" x="6464300" y="3219450"/>
          <p14:tracePt t="41139" x="6496050" y="3284538"/>
          <p14:tracePt t="41149" x="6510338" y="3365500"/>
          <p14:tracePt t="41155" x="6518275" y="3446463"/>
          <p14:tracePt t="41164" x="6518275" y="3508375"/>
          <p14:tracePt t="41171" x="6518275" y="3581400"/>
          <p14:tracePt t="41180" x="6515100" y="3654425"/>
          <p14:tracePt t="41187" x="6515100" y="3716338"/>
          <p14:tracePt t="41196" x="6499225" y="3781425"/>
          <p14:tracePt t="41204" x="6491288" y="3856038"/>
          <p14:tracePt t="41213" x="6469063" y="3944938"/>
          <p14:tracePt t="41220" x="6453188" y="4025900"/>
          <p14:tracePt t="41228" x="6437313" y="4129088"/>
          <p14:tracePt t="41236" x="6429375" y="4210050"/>
          <p14:tracePt t="41244" x="6415088" y="4322763"/>
          <p14:tracePt t="41252" x="6407150" y="4441825"/>
          <p14:tracePt t="41261" x="6407150" y="4519613"/>
          <p14:tracePt t="41269" x="6407150" y="4630738"/>
          <p14:tracePt t="41276" x="6399213" y="4746625"/>
          <p14:tracePt t="41284" x="6399213" y="4843463"/>
          <p14:tracePt t="41291" x="6399213" y="4954588"/>
          <p14:tracePt t="41300" x="6399213" y="5051425"/>
          <p14:tracePt t="41307" x="6399213" y="5140325"/>
          <p14:tracePt t="41316" x="6402388" y="5240338"/>
          <p14:tracePt t="41324" x="6426200" y="5356225"/>
          <p14:tracePt t="41332" x="6453188" y="5464175"/>
          <p14:tracePt t="41339" x="6483350" y="5561013"/>
          <p14:tracePt t="41349" x="6526213" y="5661025"/>
          <p14:tracePt t="41355" x="6553200" y="5727700"/>
          <p14:tracePt t="41365" x="6584950" y="5784850"/>
          <p14:tracePt t="41371" x="6611938" y="5838825"/>
          <p14:tracePt t="41380" x="6645275" y="5889625"/>
          <p14:tracePt t="41387" x="6672263" y="5932488"/>
          <p14:tracePt t="41396" x="6688138" y="5962650"/>
          <p14:tracePt t="41403" x="6692900" y="5970588"/>
          <p14:tracePt t="41412" x="6696075" y="5981700"/>
          <p14:tracePt t="41420" x="6699250" y="5986463"/>
          <p14:tracePt t="41436" x="6699250" y="5989638"/>
          <p14:tracePt t="41463" x="6699250" y="5992813"/>
          <p14:tracePt t="41571" x="6699250" y="5986463"/>
          <p14:tracePt t="41580" x="6699250" y="5981700"/>
          <p14:tracePt t="41587" x="6696075" y="5970588"/>
          <p14:tracePt t="41596" x="6692900" y="5962650"/>
          <p14:tracePt t="41603" x="6680200" y="5946775"/>
          <p14:tracePt t="41615" x="6669088" y="5932488"/>
          <p14:tracePt t="41619" x="6653213" y="5908675"/>
          <p14:tracePt t="41628" x="6630988" y="5884863"/>
          <p14:tracePt t="41637" x="6615113" y="5870575"/>
          <p14:tracePt t="41644" x="6584950" y="5849938"/>
          <p14:tracePt t="41652" x="6542088" y="5822950"/>
          <p14:tracePt t="41662" x="6502400" y="5803900"/>
          <p14:tracePt t="41668" x="6453188" y="5773738"/>
          <p14:tracePt t="41675" x="6388100" y="5754688"/>
          <p14:tracePt t="41685" x="6340475" y="5738813"/>
          <p14:tracePt t="41691" x="6291263" y="5719763"/>
          <p14:tracePt t="41701" x="6245225" y="5695950"/>
          <p14:tracePt t="41707" x="6194425" y="5676900"/>
          <p14:tracePt t="41716" x="6148388" y="5649913"/>
          <p14:tracePt t="41724" x="6105525" y="5622925"/>
          <p14:tracePt t="41732" x="6075363" y="5595938"/>
          <p14:tracePt t="41739" x="6048375" y="5572125"/>
          <p14:tracePt t="41748" x="6008688" y="5538788"/>
          <p14:tracePt t="41755" x="5973763" y="5511800"/>
          <p14:tracePt t="41764" x="5935663" y="5484813"/>
          <p14:tracePt t="41771" x="5919788" y="5472113"/>
          <p14:tracePt t="41781" x="5881688" y="5449888"/>
          <p14:tracePt t="41787" x="5857875" y="5437188"/>
          <p14:tracePt t="41794" x="5827713" y="5418138"/>
          <p14:tracePt t="41805" x="5797550" y="5407025"/>
          <p14:tracePt t="41812" x="5743575" y="5387975"/>
          <p14:tracePt t="41820" x="5719763" y="5375275"/>
          <p14:tracePt t="41829" x="5689600" y="5368925"/>
          <p14:tracePt t="41836" x="5661025" y="5364163"/>
          <p14:tracePt t="41845" x="5630863" y="5353050"/>
          <p14:tracePt t="41852" x="5600700" y="5337175"/>
          <p14:tracePt t="41860" x="5568950" y="5326063"/>
          <p14:tracePt t="41868" x="5553075" y="5318125"/>
          <p14:tracePt t="41875" x="5538788" y="5307013"/>
          <p14:tracePt t="41884" x="5511800" y="5287963"/>
          <p14:tracePt t="41892" x="5484813" y="5264150"/>
          <p14:tracePt t="41901" x="5461000" y="5248275"/>
          <p14:tracePt t="41907" x="5430838" y="5213350"/>
          <p14:tracePt t="41916" x="5414963" y="5199063"/>
          <p14:tracePt t="41923" x="5395913" y="5183188"/>
          <p14:tracePt t="41933" x="5380038" y="5167313"/>
          <p14:tracePt t="41939" x="5376863" y="5151438"/>
          <p14:tracePt t="41948" x="5368925" y="5137150"/>
          <p14:tracePt t="41955" x="5368925" y="5132388"/>
          <p14:tracePt t="41965" x="5368925" y="5129213"/>
          <p14:tracePt t="41996" x="5368925" y="5124450"/>
          <p14:tracePt t="42747" x="5368925" y="5118100"/>
          <p14:tracePt t="42884" x="5368925" y="5113338"/>
          <p14:tracePt t="43052" x="5368925" y="5110163"/>
          <p14:tracePt t="43108" x="5372100" y="5105400"/>
          <p14:tracePt t="43715" x="5376863" y="5102225"/>
          <p14:tracePt t="43779" x="5380038" y="5097463"/>
          <p14:tracePt t="43860" x="5380038" y="5094288"/>
          <p14:tracePt t="44275" x="5383213" y="5091113"/>
          <p14:tracePt t="44771" x="5383213" y="5086350"/>
          <p14:tracePt t="45108" x="5383213" y="5083175"/>
          <p14:tracePt t="45123" x="5383213" y="5078413"/>
          <p14:tracePt t="45164" x="5387975" y="5075238"/>
          <p14:tracePt t="46596" x="5391150" y="5070475"/>
          <p14:tracePt t="46780" x="5391150" y="5067300"/>
          <p14:tracePt t="46788" x="5395913" y="5064125"/>
          <p14:tracePt t="46800" x="5395913" y="5059363"/>
          <p14:tracePt t="46804" x="5395913" y="5056188"/>
          <p14:tracePt t="46812" x="5399088" y="5051425"/>
          <p14:tracePt t="46821" x="5399088" y="5048250"/>
          <p14:tracePt t="46828" x="5407025" y="5040313"/>
          <p14:tracePt t="46845" x="5410200" y="5029200"/>
          <p14:tracePt t="46854" x="5414963" y="5024438"/>
          <p14:tracePt t="46861" x="5418138" y="5016500"/>
          <p14:tracePt t="46869" x="5422900" y="5010150"/>
          <p14:tracePt t="46876" x="5434013" y="4997450"/>
          <p14:tracePt t="46884" x="5445125" y="4994275"/>
          <p14:tracePt t="46894" x="5457825" y="4989513"/>
          <p14:tracePt t="46901" x="5472113" y="4978400"/>
          <p14:tracePt t="46909" x="5499100" y="4967288"/>
          <p14:tracePt t="46916" x="5514975" y="4959350"/>
          <p14:tracePt t="46925" x="5534025" y="4951413"/>
          <p14:tracePt t="46933" x="5557838" y="4948238"/>
          <p14:tracePt t="46941" x="5573713" y="4943475"/>
          <p14:tracePt t="46949" x="5580063" y="4940300"/>
          <p14:tracePt t="46957" x="5595938" y="4940300"/>
          <p14:tracePt t="46964" x="5600700" y="4935538"/>
          <p14:tracePt t="46987" x="5603875" y="4935538"/>
          <p14:tracePt t="47005" x="5607050" y="4932363"/>
          <p14:tracePt t="47028" x="5614988" y="4924425"/>
          <p14:tracePt t="47044" x="5619750" y="4921250"/>
          <p14:tracePt t="47053" x="5627688" y="4916488"/>
          <p14:tracePt t="47060" x="5630863" y="4916488"/>
          <p14:tracePt t="47069" x="5646738" y="4913313"/>
          <p14:tracePt t="47076" x="5657850" y="4905375"/>
          <p14:tracePt t="47084" x="5668963" y="4897438"/>
          <p14:tracePt t="47093" x="5689600" y="4889500"/>
          <p14:tracePt t="47101" x="5719763" y="4873625"/>
          <p14:tracePt t="47109" x="5735638" y="4870450"/>
          <p14:tracePt t="47116" x="5765800" y="4859338"/>
          <p14:tracePt t="47125" x="5776913" y="4854575"/>
          <p14:tracePt t="47133" x="5800725" y="4851400"/>
          <p14:tracePt t="47142" x="5827713" y="4851400"/>
          <p14:tracePt t="47150" x="5843588" y="4843463"/>
          <p14:tracePt t="47157" x="5851525" y="4843463"/>
          <p14:tracePt t="47165" x="5854700" y="4843463"/>
          <p14:tracePt t="47180" x="5857875" y="4843463"/>
          <p14:tracePt t="47196" x="5862638" y="4843463"/>
          <p14:tracePt t="47222" x="5865813" y="4843463"/>
          <p14:tracePt t="47228" x="5873750" y="4843463"/>
          <p14:tracePt t="47237" x="5881688" y="4843463"/>
          <p14:tracePt t="47244" x="5892800" y="4843463"/>
          <p14:tracePt t="47253" x="5913438" y="4843463"/>
          <p14:tracePt t="47259" x="5919788" y="4840288"/>
          <p14:tracePt t="47269" x="5943600" y="4835525"/>
          <p14:tracePt t="47277" x="5970588" y="4835525"/>
          <p14:tracePt t="47284" x="5989638" y="4827588"/>
          <p14:tracePt t="47293" x="6013450" y="4824413"/>
          <p14:tracePt t="47300" x="6040438" y="4819650"/>
          <p14:tracePt t="47309" x="6070600" y="4819650"/>
          <p14:tracePt t="47317" x="6089650" y="4819650"/>
          <p14:tracePt t="47325" x="6124575" y="4819650"/>
          <p14:tracePt t="47333" x="6151563" y="4819650"/>
          <p14:tracePt t="47341" x="6186488" y="4819650"/>
          <p14:tracePt t="47348" x="6202363" y="4819650"/>
          <p14:tracePt t="47357" x="6221413" y="4819650"/>
          <p14:tracePt t="47365" x="6245225" y="4819650"/>
          <p14:tracePt t="47372" x="6264275" y="4819650"/>
          <p14:tracePt t="47380" x="6283325" y="4819650"/>
          <p14:tracePt t="47389" x="6302375" y="4824413"/>
          <p14:tracePt t="47396" x="6318250" y="4824413"/>
          <p14:tracePt t="47405" x="6337300" y="4824413"/>
          <p14:tracePt t="47412" x="6348413" y="4824413"/>
          <p14:tracePt t="47421" x="6367463" y="4824413"/>
          <p14:tracePt t="47428" x="6388100" y="4824413"/>
          <p14:tracePt t="47437" x="6402388" y="4824413"/>
          <p14:tracePt t="47444" x="6429375" y="4824413"/>
          <p14:tracePt t="47454" x="6445250" y="4824413"/>
          <p14:tracePt t="47460" x="6464300" y="4824413"/>
          <p14:tracePt t="47470" x="6483350" y="4824413"/>
          <p14:tracePt t="47476" x="6502400" y="4824413"/>
          <p14:tracePt t="47484" x="6534150" y="4816475"/>
          <p14:tracePt t="47493" x="6553200" y="4816475"/>
          <p14:tracePt t="47501" x="6588125" y="4816475"/>
          <p14:tracePt t="47509" x="6607175" y="4813300"/>
          <p14:tracePt t="47517" x="6653213" y="4813300"/>
          <p14:tracePt t="47525" x="6688138" y="4813300"/>
          <p14:tracePt t="47534" x="6742113" y="4813300"/>
          <p14:tracePt t="47541" x="6788150" y="4813300"/>
          <p14:tracePt t="47548" x="6846888" y="4824413"/>
          <p14:tracePt t="47558" x="6881813" y="4824413"/>
          <p14:tracePt t="47564" x="6938963" y="4835525"/>
          <p14:tracePt t="47574" x="6978650" y="4843463"/>
          <p14:tracePt t="47580" x="7024688" y="4851400"/>
          <p14:tracePt t="47590" x="7043738" y="4854575"/>
          <p14:tracePt t="47608" x="7086600" y="4867275"/>
          <p14:tracePt t="47613" x="7092950" y="4867275"/>
          <p14:tracePt t="47621" x="7100888" y="4867275"/>
          <p14:tracePt t="47628" x="7105650" y="4867275"/>
          <p14:tracePt t="47653" x="7108825" y="4867275"/>
          <p14:tracePt t="47660" x="7113588" y="4867275"/>
          <p14:tracePt t="47668" x="7116763" y="4867275"/>
          <p14:tracePt t="47676" x="7119938" y="4867275"/>
          <p14:tracePt t="47685" x="7127875" y="4862513"/>
          <p14:tracePt t="47693" x="7140575" y="4859338"/>
          <p14:tracePt t="47701" x="7146925" y="4851400"/>
          <p14:tracePt t="47710" x="7159625" y="4846638"/>
          <p14:tracePt t="47717" x="7167563" y="4840288"/>
          <p14:tracePt t="47724" x="7178675" y="4832350"/>
          <p14:tracePt t="47733" x="7181850" y="4832350"/>
          <p14:tracePt t="47740" x="7181850" y="4827588"/>
          <p14:tracePt t="47749" x="7186613" y="4827588"/>
          <p14:tracePt t="47757" x="7189788" y="4827588"/>
          <p14:tracePt t="47764" x="7202488" y="4819650"/>
          <p14:tracePt t="47772" x="7205663" y="4819650"/>
          <p14:tracePt t="47780" x="7213600" y="4816475"/>
          <p14:tracePt t="47789" x="7216775" y="4813300"/>
          <p14:tracePt t="47796" x="7224713" y="4813300"/>
          <p14:tracePt t="47806" x="7229475" y="4808538"/>
          <p14:tracePt t="47812" x="7240588" y="4808538"/>
          <p14:tracePt t="47821" x="7251700" y="4805363"/>
          <p14:tracePt t="47828" x="7259638" y="4800600"/>
          <p14:tracePt t="47836" x="7267575" y="4800600"/>
          <p14:tracePt t="47844" x="7278688" y="4797425"/>
          <p14:tracePt t="47860" x="7283450" y="4792663"/>
          <p14:tracePt t="47892" x="7283450" y="4789488"/>
          <p14:tracePt t="47900" x="7283450" y="4786313"/>
          <p14:tracePt t="47909" x="7278688" y="4781550"/>
          <p14:tracePt t="47917" x="7275513" y="4778375"/>
          <p14:tracePt t="47925" x="7270750" y="4778375"/>
          <p14:tracePt t="47935" x="7262813" y="4770438"/>
          <p14:tracePt t="47948" x="7259638" y="4765675"/>
          <p14:tracePt t="48036" x="7256463" y="4762500"/>
          <p14:tracePt t="48068" x="7259638" y="4759325"/>
          <p14:tracePt t="48076" x="7267575" y="4759325"/>
          <p14:tracePt t="48084" x="7270750" y="4759325"/>
          <p14:tracePt t="48093" x="7278688" y="4751388"/>
          <p14:tracePt t="48102" x="7283450" y="4751388"/>
          <p14:tracePt t="48109" x="7289800" y="4751388"/>
          <p14:tracePt t="48118" x="7294563" y="4751388"/>
          <p14:tracePt t="48125" x="7297738" y="4751388"/>
          <p14:tracePt t="48132" x="7302500" y="4746625"/>
          <p14:tracePt t="48149" x="7305675" y="4746625"/>
          <p14:tracePt t="48157" x="7310438" y="4746625"/>
          <p14:tracePt t="48164" x="7313613" y="4746625"/>
          <p14:tracePt t="48173" x="7321550" y="4743450"/>
          <p14:tracePt t="48180" x="7329488" y="4743450"/>
          <p14:tracePt t="48189" x="7340600" y="4743450"/>
          <p14:tracePt t="48196" x="7348538" y="4743450"/>
          <p14:tracePt t="48205" x="7356475" y="4738688"/>
          <p14:tracePt t="48212" x="7364413" y="4738688"/>
          <p14:tracePt t="48221" x="7386638" y="4735513"/>
          <p14:tracePt t="48229" x="7402513" y="4735513"/>
          <p14:tracePt t="48236" x="7413625" y="4730750"/>
          <p14:tracePt t="48244" x="7429500" y="4730750"/>
          <p14:tracePt t="48252" x="7448550" y="4724400"/>
          <p14:tracePt t="48260" x="7459663" y="4724400"/>
          <p14:tracePt t="48268" x="7475538" y="4719638"/>
          <p14:tracePt t="48277" x="7483475" y="4719638"/>
          <p14:tracePt t="48285" x="7499350" y="4719638"/>
          <p14:tracePt t="48293" x="7507288" y="4716463"/>
          <p14:tracePt t="48301" x="7521575" y="4708525"/>
          <p14:tracePt t="48309" x="7537450" y="4708525"/>
          <p14:tracePt t="48318" x="7556500" y="4703763"/>
          <p14:tracePt t="48325" x="7564438" y="4700588"/>
          <p14:tracePt t="48332" x="7588250" y="4697413"/>
          <p14:tracePt t="48341" x="7599363" y="4689475"/>
          <p14:tracePt t="48348" x="7623175" y="4676775"/>
          <p14:tracePt t="48358" x="7645400" y="4670425"/>
          <p14:tracePt t="48364" x="7661275" y="4662488"/>
          <p14:tracePt t="48374" x="7680325" y="4657725"/>
          <p14:tracePt t="48380" x="7696200" y="4646613"/>
          <p14:tracePt t="48389" x="7710488" y="4646613"/>
          <p14:tracePt t="48396" x="7715250" y="4643438"/>
          <p14:tracePt t="48407" x="7723188" y="4638675"/>
          <p14:tracePt t="48412" x="7731125" y="4638675"/>
          <p14:tracePt t="48422" x="7731125" y="4635500"/>
          <p14:tracePt t="48524" x="7734300" y="4630738"/>
          <p14:tracePt t="48548" x="7737475" y="4630738"/>
          <p14:tracePt t="48564" x="7742238" y="4630738"/>
          <p14:tracePt t="48573" x="7745413" y="4630738"/>
          <p14:tracePt t="48580" x="7750175" y="4630738"/>
          <p14:tracePt t="48589" x="7753350" y="4630738"/>
          <p14:tracePt t="48828" x="7761288" y="4630738"/>
          <p14:tracePt t="48837" x="7777163" y="4630738"/>
          <p14:tracePt t="48844" x="7785100" y="4630738"/>
          <p14:tracePt t="48852" x="7796213" y="4627563"/>
          <p14:tracePt t="48860" x="7815263" y="4619625"/>
          <p14:tracePt t="48868" x="7823200" y="4619625"/>
          <p14:tracePt t="48876" x="7839075" y="4616450"/>
          <p14:tracePt t="48885" x="7847013" y="4616450"/>
          <p14:tracePt t="48893" x="7850188" y="4611688"/>
          <p14:tracePt t="48901" x="7853363" y="4611688"/>
          <p14:tracePt t="48909" x="7869238" y="4611688"/>
          <p14:tracePt t="48925" x="7880350" y="4611688"/>
          <p14:tracePt t="48932" x="7907338" y="4611688"/>
          <p14:tracePt t="48941" x="7923213" y="4611688"/>
          <p14:tracePt t="48948" x="7939088" y="4611688"/>
          <p14:tracePt t="48957" x="7954963" y="4619625"/>
          <p14:tracePt t="48964" x="7974013" y="4619625"/>
          <p14:tracePt t="48986" x="8008938" y="4627563"/>
          <p14:tracePt t="48991" x="8020050" y="4627563"/>
          <p14:tracePt t="48996" x="8023225" y="4627563"/>
          <p14:tracePt t="49132" x="8023225" y="4630738"/>
          <p14:tracePt t="49940" x="8027988" y="4630738"/>
          <p14:tracePt t="49948" x="8039100" y="4630738"/>
          <p14:tracePt t="49957" x="8054975" y="4630738"/>
          <p14:tracePt t="49972" x="8089900" y="4635500"/>
          <p14:tracePt t="49980" x="8108950" y="4635500"/>
          <p14:tracePt t="49988" x="8128000" y="4638675"/>
          <p14:tracePt t="49997" x="8151813" y="4643438"/>
          <p14:tracePt t="50004" x="8166100" y="4643438"/>
          <p14:tracePt t="50012" x="8178800" y="4649788"/>
          <p14:tracePt t="50019" x="8181975" y="4654550"/>
          <p14:tracePt t="50029" x="8185150" y="4654550"/>
          <p14:tracePt t="50267" x="8201025" y="4654550"/>
          <p14:tracePt t="50270" x="8205788" y="4654550"/>
          <p14:tracePt t="51045" x="8193088" y="4657725"/>
          <p14:tracePt t="51054" x="8166100" y="4657725"/>
          <p14:tracePt t="51060" x="8135938" y="4657725"/>
          <p14:tracePt t="51069" x="8120063" y="4665663"/>
          <p14:tracePt t="51078" x="8093075" y="4673600"/>
          <p14:tracePt t="51085" x="8074025" y="4673600"/>
          <p14:tracePt t="51095" x="8058150" y="4676775"/>
          <p14:tracePt t="51100" x="8050213" y="4676775"/>
          <p14:tracePt t="51109" x="8035925" y="4681538"/>
          <p14:tracePt t="51116" x="8031163" y="4681538"/>
          <p14:tracePt t="51126" x="8023225" y="4689475"/>
          <p14:tracePt t="51132" x="8020050" y="4689475"/>
          <p14:tracePt t="51143" x="8012113" y="4692650"/>
          <p14:tracePt t="51149" x="7996238" y="4697413"/>
          <p14:tracePt t="51158" x="7969250" y="4700588"/>
          <p14:tracePt t="51165" x="7947025" y="4700588"/>
          <p14:tracePt t="51172" x="7900988" y="4708525"/>
          <p14:tracePt t="51181" x="7861300" y="4708525"/>
          <p14:tracePt t="51187" x="7807325" y="4708525"/>
          <p14:tracePt t="51197" x="7753350" y="4708525"/>
          <p14:tracePt t="51206" x="7699375" y="4708525"/>
          <p14:tracePt t="51214" x="7645400" y="4708525"/>
          <p14:tracePt t="51221" x="7591425" y="4708525"/>
          <p14:tracePt t="51229" x="7545388" y="4708525"/>
          <p14:tracePt t="51238" x="7518400" y="4708525"/>
          <p14:tracePt t="51245" x="7502525" y="4708525"/>
          <p14:tracePt t="51255" x="7486650" y="4708525"/>
          <p14:tracePt t="51262" x="7480300" y="4711700"/>
          <p14:tracePt t="51277" x="7475538" y="4711700"/>
          <p14:tracePt t="51284" x="7472363" y="4711700"/>
          <p14:tracePt t="51310" x="7467600" y="4716463"/>
          <p14:tracePt t="51317" x="7464425" y="4716463"/>
          <p14:tracePt t="51327" x="7453313" y="4724400"/>
          <p14:tracePt t="51332" x="7437438" y="4730750"/>
          <p14:tracePt t="51341" x="7421563" y="4735513"/>
          <p14:tracePt t="51348" x="7386638" y="4746625"/>
          <p14:tracePt t="51357" x="7340600" y="4754563"/>
          <p14:tracePt t="51365" x="7294563" y="4762500"/>
          <p14:tracePt t="51375" x="7229475" y="4762500"/>
          <p14:tracePt t="51381" x="7186613" y="4762500"/>
          <p14:tracePt t="51388" x="7140575" y="4762500"/>
          <p14:tracePt t="51397" x="7086600" y="4762500"/>
          <p14:tracePt t="51405" x="7046913" y="4762500"/>
          <p14:tracePt t="51413" x="7019925" y="4762500"/>
          <p14:tracePt t="51422" x="7000875" y="4762500"/>
          <p14:tracePt t="51430" x="6997700" y="4762500"/>
          <p14:tracePt t="51437" x="6992938" y="4762500"/>
          <p14:tracePt t="51461" x="7000875" y="4762500"/>
          <p14:tracePt t="51468" x="7032625" y="4770438"/>
          <p14:tracePt t="51478" x="7059613" y="4786313"/>
          <p14:tracePt t="51485" x="7108825" y="4805363"/>
          <p14:tracePt t="51495" x="7167563" y="4827588"/>
          <p14:tracePt t="51501" x="7229475" y="4840288"/>
          <p14:tracePt t="51510" x="7294563" y="4854575"/>
          <p14:tracePt t="51516" x="7359650" y="4870450"/>
          <p14:tracePt t="51526" x="7386638" y="4873625"/>
          <p14:tracePt t="51533" x="7402513" y="4878388"/>
          <p14:tracePt t="51543" x="7405688" y="4878388"/>
          <p14:tracePt t="51564" x="7402513" y="4878388"/>
          <p14:tracePt t="51573" x="7386638" y="4878388"/>
          <p14:tracePt t="51581" x="7351713" y="4870450"/>
          <p14:tracePt t="51588" x="7313613" y="4851400"/>
          <p14:tracePt t="51597" x="7262813" y="4832350"/>
          <p14:tracePt t="51605" x="7189788" y="4808538"/>
          <p14:tracePt t="51612" x="7116763" y="4778375"/>
          <p14:tracePt t="51622" x="7059613" y="4765675"/>
          <p14:tracePt t="51629" x="7024688" y="4759325"/>
          <p14:tracePt t="51638" x="6992938" y="4754563"/>
          <p14:tracePt t="51646" x="6989763" y="4754563"/>
          <p14:tracePt t="51662" x="6992938" y="4754563"/>
          <p14:tracePt t="51670" x="7011988" y="4754563"/>
          <p14:tracePt t="51677" x="7062788" y="4762500"/>
          <p14:tracePt t="51684" x="7146925" y="4786313"/>
          <p14:tracePt t="51693" x="7259638" y="4800600"/>
          <p14:tracePt t="51700" x="7456488" y="4832350"/>
          <p14:tracePt t="51710" x="7688263" y="4867275"/>
          <p14:tracePt t="51717" x="7974013" y="4932363"/>
          <p14:tracePt t="51727" x="8185150" y="4951413"/>
          <p14:tracePt t="51732" x="8324850" y="4983163"/>
          <p14:tracePt t="51741" x="8389938" y="4994275"/>
          <p14:tracePt t="51748" x="8405813" y="4994275"/>
          <p14:tracePt t="51796" x="8386763" y="4986338"/>
          <p14:tracePt t="51805" x="8362950" y="4975225"/>
          <p14:tracePt t="51813" x="8324850" y="4948238"/>
          <p14:tracePt t="51821" x="8301038" y="4927600"/>
          <p14:tracePt t="51830" x="8259763" y="4908550"/>
          <p14:tracePt t="51839" x="8243888" y="4905375"/>
          <p14:tracePt t="51845" x="8240713" y="4905375"/>
          <p14:tracePt t="51878" x="8255000" y="4900613"/>
          <p14:tracePt t="51885" x="8281988" y="4900613"/>
          <p14:tracePt t="51896" x="8328025" y="4900613"/>
          <p14:tracePt t="51901" x="8386763" y="4916488"/>
          <p14:tracePt t="51910" x="8459788" y="4932363"/>
          <p14:tracePt t="51916" x="8548688" y="4954588"/>
          <p14:tracePt t="51926" x="8640763" y="4967288"/>
          <p14:tracePt t="51933" x="8694738" y="4983163"/>
          <p14:tracePt t="51943" x="8710613" y="4986338"/>
          <p14:tracePt t="51980" x="8699500" y="4986338"/>
          <p14:tracePt t="51989" x="8675688" y="4983163"/>
          <p14:tracePt t="51998" x="8656638" y="4970463"/>
          <p14:tracePt t="52005" x="8613775" y="4951413"/>
          <p14:tracePt t="52014" x="8567738" y="4921250"/>
          <p14:tracePt t="52022" x="8518525" y="4900613"/>
          <p14:tracePt t="52030" x="8467725" y="4873625"/>
          <p14:tracePt t="52037" x="8421688" y="4851400"/>
          <p14:tracePt t="52046" x="8382000" y="4840288"/>
          <p14:tracePt t="52056" x="8367713" y="4827588"/>
          <p14:tracePt t="52101" x="8382000" y="4824413"/>
          <p14:tracePt t="52110" x="8402638" y="4824413"/>
          <p14:tracePt t="52117" x="8424863" y="4824413"/>
          <p14:tracePt t="52126" x="8432800" y="4824413"/>
          <p14:tracePt t="52132" x="8440738" y="4824413"/>
          <p14:tracePt t="52143" x="8443913" y="4824413"/>
          <p14:tracePt t="52212" x="8443913" y="4819650"/>
          <p14:tracePt t="52231" x="8443913" y="4816475"/>
          <p14:tracePt t="52300" x="8443913" y="4813300"/>
          <p14:tracePt t="52316" x="8448675" y="4808538"/>
          <p14:tracePt t="52380" x="8451850" y="4805363"/>
          <p14:tracePt t="52397" x="8451850" y="4800600"/>
          <p14:tracePt t="52405" x="8451850" y="4792663"/>
          <p14:tracePt t="52415" x="8451850" y="4789488"/>
          <p14:tracePt t="52421" x="8451850" y="4786313"/>
          <p14:tracePt t="52430" x="8451850" y="4778375"/>
          <p14:tracePt t="52436" x="8451850" y="4765675"/>
          <p14:tracePt t="52446" x="8451850" y="4759325"/>
          <p14:tracePt t="52454" x="8451850" y="4754563"/>
          <p14:tracePt t="52462" x="8456613" y="4746625"/>
          <p14:tracePt t="52469" x="8459788" y="4743450"/>
          <p14:tracePt t="52477" x="8464550" y="4735513"/>
          <p14:tracePt t="52484" x="8475663" y="4724400"/>
          <p14:tracePt t="52494" x="8478838" y="4716463"/>
          <p14:tracePt t="52501" x="8494713" y="4700588"/>
          <p14:tracePt t="52510" x="8505825" y="4689475"/>
          <p14:tracePt t="52517" x="8513763" y="4681538"/>
          <p14:tracePt t="52526" x="8518525" y="4676775"/>
          <p14:tracePt t="52532" x="8521700" y="4670425"/>
          <p14:tracePt t="52541" x="8524875" y="4665663"/>
          <p14:tracePt t="52548" x="8524875" y="4662488"/>
          <p14:tracePt t="52566" x="8529638" y="4657725"/>
          <p14:tracePt t="52582" x="8532813" y="4654550"/>
          <p14:tracePt t="52591" x="8532813" y="4649788"/>
          <p14:tracePt t="52597" x="8532813" y="4646613"/>
          <p14:tracePt t="52606" x="8532813" y="4643438"/>
          <p14:tracePt t="52614" x="8532813" y="4638675"/>
          <p14:tracePt t="52631" x="8537575" y="4630738"/>
          <p14:tracePt t="52652" x="8537575" y="4627563"/>
          <p14:tracePt t="52668" x="8537575" y="4622800"/>
          <p14:tracePt t="52685" x="8537575" y="4619625"/>
          <p14:tracePt t="52710" x="8540750" y="4616450"/>
          <p14:tracePt t="52957" x="8540750" y="4608513"/>
          <p14:tracePt t="53006" x="8540750" y="4603750"/>
          <p14:tracePt t="53030" x="8537575" y="4603750"/>
          <p14:tracePt t="53036" x="8529638" y="4603750"/>
          <p14:tracePt t="53045" x="8513763" y="4603750"/>
          <p14:tracePt t="53053" x="8497888" y="4603750"/>
          <p14:tracePt t="53062" x="8470900" y="4608513"/>
          <p14:tracePt t="53069" x="8432800" y="4622800"/>
          <p14:tracePt t="53078" x="8408988" y="4635500"/>
          <p14:tracePt t="53084" x="8375650" y="4638675"/>
          <p14:tracePt t="53093" x="8351838" y="4649788"/>
          <p14:tracePt t="53100" x="8313738" y="4649788"/>
          <p14:tracePt t="53110" x="8286750" y="4657725"/>
          <p14:tracePt t="53117" x="8255000" y="4662488"/>
          <p14:tracePt t="53126" x="8220075" y="4662488"/>
          <p14:tracePt t="53133" x="8189913" y="4662488"/>
          <p14:tracePt t="53143" x="8154988" y="4662488"/>
          <p14:tracePt t="53149" x="8135938" y="4662488"/>
          <p14:tracePt t="53157" x="8093075" y="4662488"/>
          <p14:tracePt t="53165" x="8062913" y="4662488"/>
          <p14:tracePt t="53173" x="8023225" y="4654550"/>
          <p14:tracePt t="53182" x="8004175" y="4654550"/>
          <p14:tracePt t="53190" x="7969250" y="4646613"/>
          <p14:tracePt t="53198" x="7950200" y="4643438"/>
          <p14:tracePt t="53205" x="7934325" y="4643438"/>
          <p14:tracePt t="53213" x="7900988" y="4638675"/>
          <p14:tracePt t="53220" x="7880350" y="4638675"/>
          <p14:tracePt t="53230" x="7866063" y="4638675"/>
          <p14:tracePt t="53237" x="7839075" y="4638675"/>
          <p14:tracePt t="53246" x="7823200" y="4638675"/>
          <p14:tracePt t="53253" x="7796213" y="4638675"/>
          <p14:tracePt t="53260" x="7769225" y="4638675"/>
          <p14:tracePt t="53268" x="7731125" y="4638675"/>
          <p14:tracePt t="53278" x="7677150" y="4646613"/>
          <p14:tracePt t="53285" x="7629525" y="4654550"/>
          <p14:tracePt t="53294" x="7583488" y="4654550"/>
          <p14:tracePt t="53301" x="7537450" y="4654550"/>
          <p14:tracePt t="53310" x="7494588" y="4654550"/>
          <p14:tracePt t="53316" x="7456488" y="4654550"/>
          <p14:tracePt t="53325" x="7429500" y="4654550"/>
          <p14:tracePt t="53333" x="7410450" y="4654550"/>
          <p14:tracePt t="53341" x="7386638" y="4649788"/>
          <p14:tracePt t="53349" x="7375525" y="4649788"/>
          <p14:tracePt t="53356" x="7364413" y="4649788"/>
          <p14:tracePt t="53366" x="7356475" y="4649788"/>
          <p14:tracePt t="53373" x="7351713" y="4649788"/>
          <p14:tracePt t="53381" x="7348538" y="4649788"/>
          <p14:tracePt t="53390" x="7343775" y="4649788"/>
          <p14:tracePt t="53398" x="7337425" y="4649788"/>
          <p14:tracePt t="53407" x="7316788" y="4649788"/>
          <p14:tracePt t="53414" x="7302500" y="4649788"/>
          <p14:tracePt t="53421" x="7275513" y="4649788"/>
          <p14:tracePt t="53430" x="7243763" y="4646613"/>
          <p14:tracePt t="53436" x="7208838" y="4646613"/>
          <p14:tracePt t="53445" x="7170738" y="4638675"/>
          <p14:tracePt t="53453" x="7143750" y="4638675"/>
          <p14:tracePt t="53470" x="7092950" y="4635500"/>
          <p14:tracePt t="53479" x="7081838" y="4635500"/>
          <p14:tracePt t="53484" x="7070725" y="4635500"/>
          <p14:tracePt t="53493" x="7065963" y="4635500"/>
          <p14:tracePt t="53708" x="7065963" y="4630738"/>
          <p14:tracePt t="53717" x="7073900" y="4630738"/>
          <p14:tracePt t="53726" x="7086600" y="4630738"/>
          <p14:tracePt t="53734" x="7097713" y="4630738"/>
          <p14:tracePt t="53742" x="7108825" y="4630738"/>
          <p14:tracePt t="53749" x="7127875" y="4630738"/>
          <p14:tracePt t="53758" x="7146925" y="4630738"/>
          <p14:tracePt t="53765" x="7170738" y="4643438"/>
          <p14:tracePt t="53774" x="7178675" y="4643438"/>
          <p14:tracePt t="53901" x="7181850" y="4643438"/>
          <p14:tracePt t="53957" x="7186613" y="4643438"/>
          <p14:tracePt t="54086" x="7194550" y="4643438"/>
          <p14:tracePt t="54094" x="7197725" y="4643438"/>
          <p14:tracePt t="54101" x="7205663" y="4643438"/>
          <p14:tracePt t="54110" x="7221538" y="4643438"/>
          <p14:tracePt t="54118" x="7235825" y="4643438"/>
          <p14:tracePt t="54125" x="7248525" y="4643438"/>
          <p14:tracePt t="54134" x="7275513" y="4643438"/>
          <p14:tracePt t="54141" x="7297738" y="4643438"/>
          <p14:tracePt t="54150" x="7316788" y="4643438"/>
          <p14:tracePt t="54158" x="7337425" y="4646613"/>
          <p14:tracePt t="54165" x="7348538" y="4646613"/>
          <p14:tracePt t="54174" x="7356475" y="4646613"/>
          <p14:tracePt t="54181" x="7359650" y="4646613"/>
          <p14:tracePt t="54191" x="7364413" y="4646613"/>
          <p14:tracePt t="54220" x="7370763" y="4649788"/>
          <p14:tracePt t="54237" x="7378700" y="4649788"/>
          <p14:tracePt t="54246" x="7383463" y="4654550"/>
          <p14:tracePt t="54253" x="7402513" y="4657725"/>
          <p14:tracePt t="54262" x="7410450" y="4665663"/>
          <p14:tracePt t="54269" x="7426325" y="4670425"/>
          <p14:tracePt t="54278" x="7453313" y="4673600"/>
          <p14:tracePt t="54284" x="7464425" y="4673600"/>
          <p14:tracePt t="54294" x="7483475" y="4684713"/>
          <p14:tracePt t="54301" x="7491413" y="4684713"/>
          <p14:tracePt t="54310" x="7494588" y="4684713"/>
          <p14:tracePt t="54520" x="7491413" y="4684713"/>
          <p14:tracePt t="54556" x="7486650" y="4684713"/>
          <p14:tracePt t="54581" x="7483475" y="4684713"/>
          <p14:tracePt t="54836" x="7491413" y="4681538"/>
          <p14:tracePt t="54845" x="7499350" y="4681538"/>
          <p14:tracePt t="54853" x="7507288" y="4681538"/>
          <p14:tracePt t="54862" x="7526338" y="4681538"/>
          <p14:tracePt t="54869" x="7553325" y="4681538"/>
          <p14:tracePt t="54878" x="7575550" y="4681538"/>
          <p14:tracePt t="54885" x="7599363" y="4681538"/>
          <p14:tracePt t="54896" x="7637463" y="4681538"/>
          <p14:tracePt t="54910" x="7683500" y="4681538"/>
          <p14:tracePt t="54917" x="7780338" y="4684713"/>
          <p14:tracePt t="54925" x="7812088" y="4684713"/>
          <p14:tracePt t="54933" x="7847013" y="4692650"/>
          <p14:tracePt t="54941" x="7869238" y="4692650"/>
          <p14:tracePt t="54951" x="7888288" y="4692650"/>
          <p14:tracePt t="54958" x="7904163" y="4692650"/>
          <p14:tracePt t="54966" x="7915275" y="4692650"/>
          <p14:tracePt t="54978" x="7931150" y="4692650"/>
          <p14:tracePt t="54981" x="7939088" y="4692650"/>
          <p14:tracePt t="54990" x="7950200" y="4692650"/>
          <p14:tracePt t="54997" x="7969250" y="4692650"/>
          <p14:tracePt t="55004" x="7981950" y="4692650"/>
          <p14:tracePt t="55014" x="8008938" y="4692650"/>
          <p14:tracePt t="55021" x="8066088" y="4697413"/>
          <p14:tracePt t="55030" x="8104188" y="4703763"/>
          <p14:tracePt t="55037" x="8158163" y="4711700"/>
          <p14:tracePt t="55046" x="8205788" y="4724400"/>
          <p14:tracePt t="55059" x="8251825" y="4730750"/>
          <p14:tracePt t="55063" x="8305800" y="4738688"/>
          <p14:tracePt t="55069" x="8343900" y="4746625"/>
          <p14:tracePt t="55079" x="8367713" y="4746625"/>
          <p14:tracePt t="55085" x="8370888" y="4746625"/>
          <p14:tracePt t="55101" x="8375650" y="4746625"/>
          <p14:tracePt t="55237" x="8378825" y="4746625"/>
          <p14:tracePt t="55245" x="8389938" y="4746625"/>
          <p14:tracePt t="55253" x="8405813" y="4746625"/>
          <p14:tracePt t="55262" x="8432800" y="4751388"/>
          <p14:tracePt t="55269" x="8448675" y="4751388"/>
          <p14:tracePt t="55278" x="8467725" y="4751388"/>
          <p14:tracePt t="55284" x="8475663" y="4751388"/>
          <p14:tracePt t="55294" x="8478838" y="4751388"/>
          <p14:tracePt t="55302" x="8483600" y="4751388"/>
          <p14:tracePt t="55358" x="8478838" y="4746625"/>
          <p14:tracePt t="55373" x="8475663" y="4743450"/>
          <p14:tracePt t="55389" x="8470900" y="4738688"/>
          <p14:tracePt t="55485" x="8470900" y="4735513"/>
          <p14:tracePt t="55501" x="8475663" y="4730750"/>
          <p14:tracePt t="55510" x="8483600" y="4727575"/>
          <p14:tracePt t="55517" x="8497888" y="4719638"/>
          <p14:tracePt t="55525" x="8532813" y="4719638"/>
          <p14:tracePt t="55534" x="8594725" y="4724400"/>
          <p14:tracePt t="55542" x="8667750" y="4738688"/>
          <p14:tracePt t="55550" x="8734425" y="4754563"/>
          <p14:tracePt t="55560" x="8837613" y="4778375"/>
          <p14:tracePt t="55566" x="8961438" y="4805363"/>
          <p14:tracePt t="55574" x="9109075" y="4843463"/>
          <p14:tracePt t="55582" x="9290050" y="4886325"/>
          <p14:tracePt t="55589" x="9398000" y="4913313"/>
          <p14:tracePt t="55598" x="9463088" y="4924425"/>
          <p14:tracePt t="55605" x="9501188" y="4932363"/>
          <p14:tracePt t="55614" x="9505950" y="4935538"/>
          <p14:tracePt t="55630" x="9494838" y="4921250"/>
          <p14:tracePt t="55637" x="9444038" y="4886325"/>
          <p14:tracePt t="55646" x="9386888" y="4832350"/>
          <p14:tracePt t="55653" x="9290050" y="4746625"/>
          <p14:tracePt t="55662" x="9163050" y="4657725"/>
          <p14:tracePt t="55669" x="8980488" y="4541838"/>
          <p14:tracePt t="55678" x="8799513" y="4441825"/>
          <p14:tracePt t="55685" x="8640763" y="4357688"/>
          <p14:tracePt t="55692" x="8556625" y="4330700"/>
          <p14:tracePt t="55702" x="8510588" y="4314825"/>
          <p14:tracePt t="55709" x="8502650" y="4314825"/>
          <p14:tracePt t="55734" x="8513763" y="4314825"/>
          <p14:tracePt t="55742" x="8556625" y="4325938"/>
          <p14:tracePt t="55751" x="8691563" y="4392613"/>
          <p14:tracePt t="55766" x="9080500" y="4530725"/>
          <p14:tracePt t="55773" x="9972675" y="4835525"/>
          <p14:tracePt t="55782" x="10328275" y="4970463"/>
          <p14:tracePt t="55789" x="10606088" y="5070475"/>
          <p14:tracePt t="55798" x="10736263" y="5118100"/>
          <p14:tracePt t="55805" x="10760075" y="5124450"/>
          <p14:tracePt t="55814" x="10763250" y="5124450"/>
          <p14:tracePt t="55837" x="10744200" y="5097463"/>
          <p14:tracePt t="55846" x="10694988" y="5056188"/>
          <p14:tracePt t="55853" x="10590213" y="4975225"/>
          <p14:tracePt t="55863" x="10447338" y="4894263"/>
          <p14:tracePt t="55869" x="10261600" y="4827588"/>
          <p14:tracePt t="55879" x="10188575" y="4805363"/>
          <p14:tracePt t="55885" x="10158413" y="4800600"/>
          <p14:tracePt t="55893" x="10142538" y="4800600"/>
          <p14:tracePt t="55926" x="10161588" y="4813300"/>
          <p14:tracePt t="55934" x="10228263" y="4843463"/>
          <p14:tracePt t="55943" x="10312400" y="4881563"/>
          <p14:tracePt t="55950" x="10409238" y="4921250"/>
          <p14:tracePt t="55957" x="10490200" y="4951413"/>
          <p14:tracePt t="55977" x="10547350" y="4962525"/>
          <p14:tracePt t="56021" x="10539413" y="4959350"/>
          <p14:tracePt t="56030" x="10517188" y="4935538"/>
          <p14:tracePt t="56038" x="10471150" y="4908550"/>
          <p14:tracePt t="56046" x="10439400" y="4897438"/>
          <p14:tracePt t="56053" x="10428288" y="4889500"/>
          <p14:tracePt t="56062" x="10420350" y="4889500"/>
          <p14:tracePt t="56125" x="10425113" y="4889500"/>
          <p14:tracePt t="56133" x="10436225" y="4889500"/>
          <p14:tracePt t="56142" x="10444163" y="4889500"/>
          <p14:tracePt t="56150" x="10447338" y="4889500"/>
          <p14:tracePt t="56158" x="10455275" y="4889500"/>
          <p14:tracePt t="56182" x="10458450" y="4889500"/>
          <p14:tracePt t="56198" x="10463213" y="4889500"/>
          <p14:tracePt t="56205" x="10466388" y="4889500"/>
          <p14:tracePt t="56215" x="10471150" y="4889500"/>
          <p14:tracePt t="56221" x="10479088" y="4886325"/>
          <p14:tracePt t="56231" x="10493375" y="4881563"/>
          <p14:tracePt t="56237" x="10512425" y="4878388"/>
          <p14:tracePt t="56246" x="10544175" y="4870450"/>
          <p14:tracePt t="56253" x="10571163" y="4870450"/>
          <p14:tracePt t="56261" x="10617200" y="4862513"/>
          <p14:tracePt t="56270" x="10690225" y="4862513"/>
          <p14:tracePt t="56277" x="10752138" y="4867275"/>
          <p14:tracePt t="56286" x="10818813" y="4867275"/>
          <p14:tracePt t="56293" x="10852150" y="4867275"/>
          <p14:tracePt t="56302" x="10879138" y="4867275"/>
          <p14:tracePt t="56311" x="10895013" y="4867275"/>
          <p14:tracePt t="56327" x="10899775" y="4867275"/>
          <p14:tracePt t="56344" x="10902950" y="4862513"/>
          <p14:tracePt t="56359" x="10902950" y="4859338"/>
          <p14:tracePt t="56422" x="10964863" y="4835525"/>
          <p14:tracePt t="56430" x="10991850" y="4835525"/>
          <p14:tracePt t="56438" x="11045825" y="4835525"/>
          <p14:tracePt t="56447" x="11091863" y="4835525"/>
          <p14:tracePt t="56455" x="11118850" y="4827588"/>
          <p14:tracePt t="56461" x="11142663" y="4827588"/>
          <p14:tracePt t="56470" x="11153775" y="4824413"/>
          <p14:tracePt t="56478" x="11156950" y="4819650"/>
          <p14:tracePt t="56509" x="11161713" y="4816475"/>
          <p14:tracePt t="56525" x="11161713" y="4813300"/>
          <p14:tracePt t="56534" x="11161713" y="4808538"/>
          <p14:tracePt t="56661" x="11161713" y="4805363"/>
          <p14:tracePt t="56669" x="11156950" y="4800600"/>
          <p14:tracePt t="56678" x="11153775" y="4800600"/>
          <p14:tracePt t="56685" x="11150600" y="4797425"/>
          <p14:tracePt t="56694" x="11145838" y="4792663"/>
          <p14:tracePt t="57221" x="11137900" y="4792663"/>
          <p14:tracePt t="57229" x="11129963" y="4781550"/>
          <p14:tracePt t="57237" x="11107738" y="4778375"/>
          <p14:tracePt t="57245" x="11099800" y="4773613"/>
          <p14:tracePt t="57254" x="11080750" y="4773613"/>
          <p14:tracePt t="57260" x="11064875" y="4773613"/>
          <p14:tracePt t="57270" x="11045825" y="4773613"/>
          <p14:tracePt t="57278" x="11026775" y="4773613"/>
          <p14:tracePt t="57286" x="11010900" y="4773613"/>
          <p14:tracePt t="57294" x="10987088" y="4778375"/>
          <p14:tracePt t="57302" x="10968038" y="4778375"/>
          <p14:tracePt t="57311" x="10948988" y="4789488"/>
          <p14:tracePt t="57318" x="10926763" y="4789488"/>
          <p14:tracePt t="57326" x="10899775" y="4797425"/>
          <p14:tracePt t="57335" x="10860088" y="4800600"/>
          <p14:tracePt t="57344" x="10833100" y="4808538"/>
          <p14:tracePt t="57350" x="10787063" y="4808538"/>
          <p14:tracePt t="57357" x="10756900" y="4813300"/>
          <p14:tracePt t="57366" x="10721975" y="4813300"/>
          <p14:tracePt t="57373" x="10694988" y="4813300"/>
          <p14:tracePt t="57382" x="10671175" y="4813300"/>
          <p14:tracePt t="57389" x="10652125" y="4813300"/>
          <p14:tracePt t="57399" x="10636250" y="4813300"/>
          <p14:tracePt t="57405" x="10628313" y="4813300"/>
          <p14:tracePt t="57414" x="10621963" y="4813300"/>
          <p14:tracePt t="57469" x="10617200" y="4813300"/>
          <p14:tracePt t="57477" x="10614025" y="4813300"/>
          <p14:tracePt t="57486" x="10609263" y="4813300"/>
          <p14:tracePt t="57493" x="10590213" y="4813300"/>
          <p14:tracePt t="57502" x="10560050" y="4813300"/>
          <p14:tracePt t="57511" x="10520363" y="4813300"/>
          <p14:tracePt t="57518" x="10463213" y="4805363"/>
          <p14:tracePt t="57526" x="10428288" y="4797425"/>
          <p14:tracePt t="57534" x="10363200" y="4789488"/>
          <p14:tracePt t="57541" x="10323513" y="4786313"/>
          <p14:tracePt t="57550" x="10277475" y="4778375"/>
          <p14:tracePt t="57558" x="10239375" y="4770438"/>
          <p14:tracePt t="57566" x="10220325" y="4770438"/>
          <p14:tracePt t="57575" x="10215563" y="4770438"/>
          <p14:tracePt t="57629" x="10223500" y="4770438"/>
          <p14:tracePt t="57637" x="10234613" y="4770438"/>
          <p14:tracePt t="57646" x="10239375" y="4770438"/>
          <p14:tracePt t="57653" x="10250488" y="4770438"/>
          <p14:tracePt t="57661" x="10255250" y="4770438"/>
          <p14:tracePt t="57679" x="10258425" y="4765675"/>
          <p14:tracePt t="57725" x="10258425" y="4762500"/>
          <p14:tracePt t="57735" x="10258425" y="4759325"/>
          <p14:tracePt t="57743" x="10250488" y="4751388"/>
          <p14:tracePt t="57750" x="10250488" y="4746625"/>
          <p14:tracePt t="57757" x="10247313" y="4743450"/>
          <p14:tracePt t="57799" x="10250488" y="4743450"/>
          <p14:tracePt t="57806" x="10266363" y="4743450"/>
          <p14:tracePt t="57815" x="10304463" y="4746625"/>
          <p14:tracePt t="57822" x="10363200" y="4751388"/>
          <p14:tracePt t="57832" x="10436225" y="4773613"/>
          <p14:tracePt t="57838" x="10525125" y="4789488"/>
          <p14:tracePt t="57846" x="10641013" y="4805363"/>
          <p14:tracePt t="57854" x="10744200" y="4819650"/>
          <p14:tracePt t="57862" x="10864850" y="4840288"/>
          <p14:tracePt t="57870" x="10922000" y="4854575"/>
          <p14:tracePt t="57878" x="10941050" y="4854575"/>
          <p14:tracePt t="57886" x="10945813" y="4854575"/>
          <p14:tracePt t="57935" x="10933113" y="4840288"/>
          <p14:tracePt t="57942" x="10910888" y="4813300"/>
          <p14:tracePt t="57950" x="10883900" y="4781550"/>
          <p14:tracePt t="57957" x="10852150" y="4754563"/>
          <p14:tracePt t="57979" x="10818813" y="4735513"/>
          <p14:tracePt t="58015" x="10848975" y="4743450"/>
          <p14:tracePt t="58021" x="10918825" y="4781550"/>
          <p14:tracePt t="58030" x="11069638" y="4846638"/>
          <p14:tracePt t="58037" x="11272838" y="4916488"/>
          <p14:tracePt t="58046" x="11474450" y="4983163"/>
          <p14:tracePt t="58053" x="11771313" y="5070475"/>
          <p14:tracePt t="58150" x="11933238" y="4989513"/>
          <p14:tracePt t="58157" x="11709400" y="4905375"/>
          <p14:tracePt t="58166" x="11490325" y="4835525"/>
          <p14:tracePt t="58173" x="11326813" y="4805363"/>
          <p14:tracePt t="58182" x="11239500" y="4797425"/>
          <p14:tracePt t="58189" x="11218863" y="4797425"/>
          <p14:tracePt t="58205" x="11215688" y="4797425"/>
          <p14:tracePt t="58215" x="11231563" y="4805363"/>
          <p14:tracePt t="58221" x="11296650" y="4832350"/>
          <p14:tracePt t="58229" x="11369675" y="4878388"/>
          <p14:tracePt t="58238" x="11523663" y="4954588"/>
          <p14:tracePt t="58245" x="11763375" y="5040313"/>
          <p14:tracePt t="58341" x="11879263" y="5070475"/>
          <p14:tracePt t="58350" x="11774488" y="5056188"/>
          <p14:tracePt t="58358" x="11714163" y="5048250"/>
          <p14:tracePt t="58367" x="11687175" y="5048250"/>
          <p14:tracePt t="58373" x="11674475" y="5048250"/>
          <p14:tracePt t="58382" x="11671300" y="5048250"/>
          <p14:tracePt t="58400" x="11666538" y="5048250"/>
          <p14:tracePt t="58438" x="11666538" y="5051425"/>
          <p14:tracePt t="58446" x="11660188" y="5056188"/>
          <p14:tracePt t="58454" x="11652250" y="5064125"/>
          <p14:tracePt t="58465" x="11628438" y="5067300"/>
          <p14:tracePt t="58470" x="11609388" y="5070475"/>
          <p14:tracePt t="58479" x="11590338" y="5070475"/>
          <p14:tracePt t="58488" x="11547475" y="5070475"/>
          <p14:tracePt t="58495" x="11490325" y="5064125"/>
          <p14:tracePt t="58503" x="11428413" y="5048250"/>
          <p14:tracePt t="58509" x="11347450" y="5032375"/>
          <p14:tracePt t="58518" x="11280775" y="5016500"/>
          <p14:tracePt t="58525" x="11226800" y="5013325"/>
          <p14:tracePt t="58535" x="11169650" y="5005388"/>
          <p14:tracePt t="58543" x="11123613" y="4997450"/>
          <p14:tracePt t="58550" x="11096625" y="4989513"/>
          <p14:tracePt t="58558" x="11064875" y="4986338"/>
          <p14:tracePt t="58566" x="11045825" y="4986338"/>
          <p14:tracePt t="58573" x="11018838" y="4983163"/>
          <p14:tracePt t="58583" x="10995025" y="4983163"/>
          <p14:tracePt t="58590" x="10960100" y="4983163"/>
          <p14:tracePt t="58599" x="10918825" y="4983163"/>
          <p14:tracePt t="58606" x="10879138" y="4983163"/>
          <p14:tracePt t="58614" x="10810875" y="4983163"/>
          <p14:tracePt t="58622" x="10736263" y="4983163"/>
          <p14:tracePt t="58631" x="10655300" y="4983163"/>
          <p14:tracePt t="58638" x="10560050" y="4975225"/>
          <p14:tracePt t="58646" x="10444163" y="4954588"/>
          <p14:tracePt t="58654" x="10339388" y="4940300"/>
          <p14:tracePt t="58662" x="10234613" y="4924425"/>
          <p14:tracePt t="58670" x="10153650" y="4916488"/>
          <p14:tracePt t="58679" x="10080625" y="4908550"/>
          <p14:tracePt t="58686" x="10034588" y="4905375"/>
          <p14:tracePt t="58693" x="9999663" y="4905375"/>
          <p14:tracePt t="58704" x="9996488" y="4905375"/>
          <p14:tracePt t="58712" x="9991725" y="4905375"/>
          <p14:tracePt t="58725" x="9988550" y="4905375"/>
          <p14:tracePt t="58751" x="9983788" y="4905375"/>
          <p14:tracePt t="58759" x="9980613" y="4908550"/>
          <p14:tracePt t="58768" x="9969500" y="4908550"/>
          <p14:tracePt t="58774" x="9953625" y="4908550"/>
          <p14:tracePt t="58783" x="9934575" y="4908550"/>
          <p14:tracePt t="58791" x="9907588" y="4908550"/>
          <p14:tracePt t="58799" x="9883775" y="4905375"/>
          <p14:tracePt t="58806" x="9845675" y="4894263"/>
          <p14:tracePt t="58815" x="9818688" y="4886325"/>
          <p14:tracePt t="58823" x="9786938" y="4873625"/>
          <p14:tracePt t="58830" x="9745663" y="4854575"/>
          <p14:tracePt t="58838" x="9713913" y="4843463"/>
          <p14:tracePt t="58847" x="9705975" y="4832350"/>
          <p14:tracePt t="58854" x="9702800" y="4832350"/>
          <p14:tracePt t="58862" x="9698038" y="4827588"/>
          <p14:tracePt t="58894" x="9698038" y="4819650"/>
          <p14:tracePt t="58909" x="9705975" y="4813300"/>
          <p14:tracePt t="58918" x="9718675" y="4805363"/>
          <p14:tracePt t="58926" x="9725025" y="4800600"/>
          <p14:tracePt t="58936" x="9740900" y="4797425"/>
          <p14:tracePt t="58942" x="9753600" y="4792663"/>
          <p14:tracePt t="58951" x="9753600" y="4789488"/>
          <p14:tracePt t="58957" x="9756775" y="4789488"/>
          <p14:tracePt t="58967" x="9767888" y="4786313"/>
          <p14:tracePt t="58973" x="9775825" y="4778375"/>
          <p14:tracePt t="58982" x="9780588" y="4778375"/>
          <p14:tracePt t="58989" x="9786938" y="4773613"/>
          <p14:tracePt t="59014" x="9834563" y="4751388"/>
          <p14:tracePt t="59021" x="9872663" y="4735513"/>
          <p14:tracePt t="59030" x="9902825" y="4730750"/>
          <p14:tracePt t="59038" x="9942513" y="4724400"/>
          <p14:tracePt t="59046" x="10004425" y="4716463"/>
          <p14:tracePt t="59055" x="10077450" y="4716463"/>
          <p14:tracePt t="59063" x="10145713" y="4716463"/>
          <p14:tracePt t="59070" x="10228263" y="4716463"/>
          <p14:tracePt t="59077" x="10301288" y="4719638"/>
          <p14:tracePt t="59086" x="10382250" y="4727575"/>
          <p14:tracePt t="59093" x="10436225" y="4735513"/>
          <p14:tracePt t="59103" x="10474325" y="4743450"/>
          <p14:tracePt t="59110" x="10482263" y="4743450"/>
          <p14:tracePt t="59141" x="10471150" y="4743450"/>
          <p14:tracePt t="59150" x="10452100" y="4735513"/>
          <p14:tracePt t="59158" x="10409238" y="4716463"/>
          <p14:tracePt t="59166" x="10390188" y="4703763"/>
          <p14:tracePt t="59174" x="10366375" y="4700588"/>
          <p14:tracePt t="59182" x="10347325" y="4692650"/>
          <p14:tracePt t="59189" x="10315575" y="4689475"/>
          <p14:tracePt t="59207" x="10304463" y="4684713"/>
          <p14:tracePt t="59238" x="10320338" y="4689475"/>
          <p14:tracePt t="59246" x="10366375" y="4703763"/>
          <p14:tracePt t="59255" x="10425113" y="4730750"/>
          <p14:tracePt t="59263" x="10506075" y="4754563"/>
          <p14:tracePt t="59272" x="10614025" y="4786313"/>
          <p14:tracePt t="59280" x="10814050" y="4843463"/>
          <p14:tracePt t="59288" x="10991850" y="4873625"/>
          <p14:tracePt t="59293" x="11102975" y="4908550"/>
          <p14:tracePt t="59304" x="11161713" y="4924425"/>
          <p14:tracePt t="59310" x="11180763" y="4927600"/>
          <p14:tracePt t="59342" x="11169650" y="4916488"/>
          <p14:tracePt t="59351" x="11137900" y="4897438"/>
          <p14:tracePt t="59357" x="11102975" y="4870450"/>
          <p14:tracePt t="59367" x="11045825" y="4827588"/>
          <p14:tracePt t="59374" x="10980738" y="4781550"/>
          <p14:tracePt t="59384" x="10895013" y="4735513"/>
          <p14:tracePt t="59391" x="10775950" y="4692650"/>
          <p14:tracePt t="59399" x="10694988" y="4662488"/>
          <p14:tracePt t="59406" x="10655300" y="4654550"/>
          <p14:tracePt t="59413" x="10648950" y="4654550"/>
          <p14:tracePt t="59446" x="10652125" y="4654550"/>
          <p14:tracePt t="59455" x="10687050" y="4657725"/>
          <p14:tracePt t="59462" x="10725150" y="4670425"/>
          <p14:tracePt t="59470" x="10798175" y="4700588"/>
          <p14:tracePt t="59478" x="10864850" y="4711700"/>
          <p14:tracePt t="59487" x="10948988" y="4743450"/>
          <p14:tracePt t="59496" x="10995025" y="4765675"/>
          <p14:tracePt t="59504" x="11002963" y="4765675"/>
          <p14:tracePt t="59510" x="11007725" y="4770438"/>
          <p14:tracePt t="59541" x="11002963" y="4770438"/>
          <p14:tracePt t="59550" x="10991850" y="4770438"/>
          <p14:tracePt t="59558" x="10968038" y="4765675"/>
          <p14:tracePt t="59567" x="10945813" y="4754563"/>
          <p14:tracePt t="59574" x="10933113" y="4751388"/>
          <p14:tracePt t="59581" x="10929938" y="4751388"/>
          <p14:tracePt t="59590" x="10922000" y="4751388"/>
          <p14:tracePt t="60141" x="10910888" y="4751388"/>
          <p14:tracePt t="60150" x="10891838" y="4751388"/>
          <p14:tracePt t="60158" x="10883900" y="4751388"/>
          <p14:tracePt t="60167" x="10868025" y="4759325"/>
          <p14:tracePt t="60173" x="10833100" y="4759325"/>
          <p14:tracePt t="60182" x="10818813" y="4762500"/>
          <p14:tracePt t="60189" x="10783888" y="4762500"/>
          <p14:tracePt t="60198" x="10748963" y="4762500"/>
          <p14:tracePt t="60206" x="10702925" y="4762500"/>
          <p14:tracePt t="60214" x="10648950" y="4762500"/>
          <p14:tracePt t="60222" x="10594975" y="4762500"/>
          <p14:tracePt t="60231" x="10555288" y="4759325"/>
          <p14:tracePt t="60238" x="10501313" y="4759325"/>
          <p14:tracePt t="60247" x="10439400" y="4759325"/>
          <p14:tracePt t="60254" x="10358438" y="4751388"/>
          <p14:tracePt t="60264" x="10277475" y="4743450"/>
          <p14:tracePt t="60271" x="10166350" y="4735513"/>
          <p14:tracePt t="60278" x="10072688" y="4719638"/>
          <p14:tracePt t="60286" x="9983788" y="4716463"/>
          <p14:tracePt t="60293" x="9883775" y="4708525"/>
          <p14:tracePt t="60302" x="9802813" y="4700588"/>
          <p14:tracePt t="60309" x="9729788" y="4692650"/>
          <p14:tracePt t="60319" x="9659938" y="4692650"/>
          <p14:tracePt t="60326" x="9594850" y="4684713"/>
          <p14:tracePt t="60335" x="9559925" y="4684713"/>
          <p14:tracePt t="60342" x="9521825" y="4684713"/>
          <p14:tracePt t="60350" x="9486900" y="4676775"/>
          <p14:tracePt t="60357" x="9463088" y="4676775"/>
          <p14:tracePt t="60365" x="9444038" y="4676775"/>
          <p14:tracePt t="60374" x="9417050" y="4673600"/>
          <p14:tracePt t="60383" x="9393238" y="4665663"/>
          <p14:tracePt t="60390" x="9374188" y="4665663"/>
          <p14:tracePt t="60399" x="9347200" y="4662488"/>
          <p14:tracePt t="60407" x="9317038" y="4657725"/>
          <p14:tracePt t="60414" x="9271000" y="4643438"/>
          <p14:tracePt t="60422" x="9231313" y="4635500"/>
          <p14:tracePt t="60432" x="9193213" y="4630738"/>
          <p14:tracePt t="60438" x="9139238" y="4622800"/>
          <p14:tracePt t="60447" x="9093200" y="4616450"/>
          <p14:tracePt t="60455" x="9047163" y="4611688"/>
          <p14:tracePt t="60464" x="9012238" y="4611688"/>
          <p14:tracePt t="60470" x="8988425" y="4603750"/>
          <p14:tracePt t="60477" x="8969375" y="4603750"/>
          <p14:tracePt t="60487" x="8950325" y="4603750"/>
          <p14:tracePt t="60494" x="8934450" y="4603750"/>
          <p14:tracePt t="60504" x="8915400" y="4603750"/>
          <p14:tracePt t="60510" x="8896350" y="4603750"/>
          <p14:tracePt t="60518" x="8872538" y="4603750"/>
          <p14:tracePt t="60525" x="8837613" y="4603750"/>
          <p14:tracePt t="60534" x="8802688" y="4600575"/>
          <p14:tracePt t="60542" x="8764588" y="4600575"/>
          <p14:tracePt t="60551" x="8710613" y="4600575"/>
          <p14:tracePt t="60558" x="8683625" y="4600575"/>
          <p14:tracePt t="60567" x="8637588" y="4600575"/>
          <p14:tracePt t="60574" x="8610600" y="4600575"/>
          <p14:tracePt t="60581" x="8572500" y="4600575"/>
          <p14:tracePt t="60590" x="8559800" y="4600575"/>
          <p14:tracePt t="60598" x="8556625" y="4600575"/>
          <p14:tracePt t="60607" x="8551863" y="4600575"/>
          <p14:tracePt t="60622" x="8548688" y="4600575"/>
          <p14:tracePt t="60654" x="8545513" y="4600575"/>
          <p14:tracePt t="60663" x="8540750" y="4600575"/>
          <p14:tracePt t="60670" x="8537575" y="4600575"/>
          <p14:tracePt t="60678" x="8532813" y="4600575"/>
          <p14:tracePt t="60687" x="8529638" y="4600575"/>
          <p14:tracePt t="60693" x="8521700" y="4600575"/>
          <p14:tracePt t="60702" x="8518525" y="4600575"/>
          <p14:tracePt t="60709" x="8505825" y="4600575"/>
          <p14:tracePt t="60719" x="8497888" y="4595813"/>
          <p14:tracePt t="60726" x="8491538" y="4595813"/>
          <p14:tracePt t="60735" x="8486775" y="4595813"/>
          <p14:tracePt t="60742" x="8478838" y="4592638"/>
          <p14:tracePt t="60750" x="8475663" y="4592638"/>
          <p14:tracePt t="60757" x="8467725" y="4592638"/>
          <p14:tracePt t="60765" x="8451850" y="4592638"/>
          <p14:tracePt t="60774" x="8435975" y="4592638"/>
          <p14:tracePt t="60782" x="8421688" y="4592638"/>
          <p14:tracePt t="60790" x="8413750" y="4592638"/>
          <p14:tracePt t="60798" x="8408988" y="4592638"/>
          <p14:tracePt t="60807" x="8405813" y="4608513"/>
          <p14:tracePt t="60822" x="8405813" y="4616450"/>
          <p14:tracePt t="60831" x="8443913" y="4638675"/>
          <p14:tracePt t="60839" x="8483600" y="4662488"/>
          <p14:tracePt t="60848" x="8529638" y="4681538"/>
          <p14:tracePt t="60855" x="8540750" y="4689475"/>
          <p14:tracePt t="60861" x="8545513" y="4692650"/>
          <p14:tracePt t="60894" x="8583613" y="4711700"/>
          <p14:tracePt t="60903" x="8637588" y="4724400"/>
          <p14:tracePt t="60910" x="8694738" y="4738688"/>
          <p14:tracePt t="60942" x="8699500" y="4738688"/>
          <p14:tracePt t="61303" x="8688388" y="4730750"/>
          <p14:tracePt t="61310" x="8680450" y="4724400"/>
          <p14:tracePt t="61318" x="8675688" y="4724400"/>
          <p14:tracePt t="61326" x="8667750" y="4724400"/>
          <p14:tracePt t="61414" x="8672513" y="4716463"/>
          <p14:tracePt t="61422" x="8675688" y="4716463"/>
          <p14:tracePt t="61439" x="8680450" y="4716463"/>
          <p14:tracePt t="61455" x="8683625" y="4716463"/>
          <p14:tracePt t="62150" x="8667750" y="4716463"/>
          <p14:tracePt t="62157" x="8653463" y="4724400"/>
          <p14:tracePt t="62165" x="8640763" y="4727575"/>
          <p14:tracePt t="62175" x="8602663" y="4738688"/>
          <p14:tracePt t="62183" x="8583613" y="4751388"/>
          <p14:tracePt t="62191" x="8532813" y="4765675"/>
          <p14:tracePt t="62199" x="8486775" y="4770438"/>
          <p14:tracePt t="62207" x="8432800" y="4778375"/>
          <p14:tracePt t="62214" x="8367713" y="4786313"/>
          <p14:tracePt t="62222" x="8313738" y="4792663"/>
          <p14:tracePt t="62231" x="8232775" y="4800600"/>
          <p14:tracePt t="62239" x="8124825" y="4800600"/>
          <p14:tracePt t="62246" x="8035925" y="4800600"/>
          <p14:tracePt t="62255" x="7942263" y="4797425"/>
          <p14:tracePt t="62262" x="7831138" y="4789488"/>
          <p14:tracePt t="62272" x="7761288" y="4789488"/>
          <p14:tracePt t="62278" x="7661275" y="4789488"/>
          <p14:tracePt t="62287" x="7580313" y="4781550"/>
          <p14:tracePt t="62294" x="7510463" y="4781550"/>
          <p14:tracePt t="62303" x="7437438" y="4781550"/>
          <p14:tracePt t="62310" x="7375525" y="4781550"/>
          <p14:tracePt t="62320" x="7329488" y="4789488"/>
          <p14:tracePt t="62326" x="7256463" y="4805363"/>
          <p14:tracePt t="62333" x="7208838" y="4813300"/>
          <p14:tracePt t="62343" x="7151688" y="4824413"/>
          <p14:tracePt t="62349" x="7105650" y="4832350"/>
          <p14:tracePt t="62359" x="7051675" y="4840288"/>
          <p14:tracePt t="62366" x="7000875" y="4851400"/>
          <p14:tracePt t="62376" x="6938963" y="4867275"/>
          <p14:tracePt t="62383" x="6873875" y="4867275"/>
          <p14:tracePt t="62390" x="6804025" y="4873625"/>
          <p14:tracePt t="62399" x="6711950" y="4881563"/>
          <p14:tracePt t="62406" x="6615113" y="4881563"/>
          <p14:tracePt t="62416" x="6553200" y="4881563"/>
          <p14:tracePt t="62423" x="6480175" y="4881563"/>
          <p14:tracePt t="62430" x="6418263" y="4881563"/>
          <p14:tracePt t="62439" x="6388100" y="4878388"/>
          <p14:tracePt t="62445" x="6367463" y="4873625"/>
          <p14:tracePt t="62456" x="6356350" y="4873625"/>
          <p14:tracePt t="62471" x="6353175" y="4873625"/>
          <p14:tracePt t="62478" x="6348413" y="4873625"/>
          <p14:tracePt t="62509" x="6345238" y="4870450"/>
          <p14:tracePt t="62519" x="6334125" y="4867275"/>
          <p14:tracePt t="62526" x="6305550" y="4854575"/>
          <p14:tracePt t="62534" x="6272213" y="4835525"/>
          <p14:tracePt t="62543" x="6232525" y="4816475"/>
          <p14:tracePt t="62550" x="6194425" y="4789488"/>
          <p14:tracePt t="62558" x="6143625" y="4754563"/>
          <p14:tracePt t="62566" x="6102350" y="4727575"/>
          <p14:tracePt t="62575" x="6051550" y="4681538"/>
          <p14:tracePt t="62584" x="6000750" y="4638675"/>
          <p14:tracePt t="62591" x="5970588" y="4616450"/>
          <p14:tracePt t="62599" x="5959475" y="4600575"/>
          <p14:tracePt t="62607" x="5951538" y="4589463"/>
          <p14:tracePt t="62616" x="5951538" y="4573588"/>
          <p14:tracePt t="62622" x="5951538" y="4565650"/>
          <p14:tracePt t="62631" x="5959475" y="4557713"/>
          <p14:tracePt t="62639" x="5989638" y="4527550"/>
          <p14:tracePt t="62646" x="6035675" y="4519613"/>
          <p14:tracePt t="62655" x="6067425" y="4500563"/>
          <p14:tracePt t="62662" x="6132513" y="4484688"/>
          <p14:tracePt t="62670" x="6197600" y="4473575"/>
          <p14:tracePt t="62677" x="6264275" y="4457700"/>
          <p14:tracePt t="62687" x="6291263" y="4449763"/>
          <p14:tracePt t="62695" x="6321425" y="4446588"/>
          <p14:tracePt t="62703" x="6326188" y="4441825"/>
          <p14:tracePt t="62718" x="6326188" y="4438650"/>
          <p14:tracePt t="62726" x="6326188" y="4430713"/>
          <p14:tracePt t="62735" x="6318250" y="4419600"/>
          <p14:tracePt t="62743" x="6302375" y="4403725"/>
          <p14:tracePt t="62751" x="6278563" y="4379913"/>
          <p14:tracePt t="62760" x="6256338" y="4357688"/>
          <p14:tracePt t="62768" x="6221413" y="4322763"/>
          <p14:tracePt t="62775" x="6191250" y="4295775"/>
          <p14:tracePt t="62784" x="6164263" y="4271963"/>
          <p14:tracePt t="62791" x="6156325" y="4264025"/>
          <p14:tracePt t="62800" x="6151563" y="4260850"/>
          <p14:tracePt t="62815" x="6151563" y="4256088"/>
          <p14:tracePt t="62822" x="6151563" y="4252913"/>
          <p14:tracePt t="62830" x="6167438" y="4244975"/>
          <p14:tracePt t="62840" x="6197600" y="4241800"/>
          <p14:tracePt t="62845" x="6245225" y="4225925"/>
          <p14:tracePt t="62855" x="6329363" y="4210050"/>
          <p14:tracePt t="62862" x="6469063" y="4195763"/>
          <p14:tracePt t="62871" x="6604000" y="4187825"/>
          <p14:tracePt t="62878" x="6723063" y="4168775"/>
          <p14:tracePt t="62888" x="6788150" y="4160838"/>
          <p14:tracePt t="62894" x="6823075" y="4156075"/>
          <p14:tracePt t="62902" x="6835775" y="4148138"/>
          <p14:tracePt t="62918" x="6835775" y="4141788"/>
          <p14:tracePt t="62926" x="6835775" y="4125913"/>
          <p14:tracePt t="62935" x="6815138" y="4106863"/>
          <p14:tracePt t="62942" x="6781800" y="4064000"/>
          <p14:tracePt t="62951" x="6746875" y="4021138"/>
          <p14:tracePt t="62959" x="6707188" y="3986213"/>
          <p14:tracePt t="62968" x="6672263" y="3956050"/>
          <p14:tracePt t="62984" x="6572250" y="3867150"/>
          <p14:tracePt t="62993" x="6557963" y="3851275"/>
          <p14:tracePt t="63002" x="6545263" y="3843338"/>
          <p14:tracePt t="63007" x="6545263" y="3840163"/>
          <p14:tracePt t="63014" x="6545263" y="3835400"/>
          <p14:tracePt t="63023" x="6550025" y="3829050"/>
          <p14:tracePt t="63031" x="6569075" y="3808413"/>
          <p14:tracePt t="63039" x="6618288" y="3797300"/>
          <p14:tracePt t="63046" x="6680200" y="3789363"/>
          <p14:tracePt t="63055" x="6754813" y="3781425"/>
          <p14:tracePt t="63062" x="6827838" y="3781425"/>
          <p14:tracePt t="63072" x="6881813" y="3781425"/>
          <p14:tracePt t="63078" x="6908800" y="3778250"/>
          <p14:tracePt t="63088" x="6911975" y="3778250"/>
          <p14:tracePt t="63094" x="6916738" y="3778250"/>
          <p14:tracePt t="63104" x="6916738" y="3775075"/>
          <p14:tracePt t="63126" x="6916738" y="3762375"/>
          <p14:tracePt t="63135" x="6911975" y="3754438"/>
          <p14:tracePt t="63143" x="6889750" y="3732213"/>
          <p14:tracePt t="63152" x="6854825" y="3705225"/>
          <p14:tracePt t="63159" x="6823075" y="3686175"/>
          <p14:tracePt t="63168" x="6792913" y="3667125"/>
          <p14:tracePt t="63176" x="6769100" y="3659188"/>
          <p14:tracePt t="63184" x="6754813" y="3651250"/>
          <p14:tracePt t="63191" x="6750050" y="3651250"/>
          <p14:tracePt t="63326" x="6746875" y="3651250"/>
          <p14:tracePt t="63351" x="6742113" y="3651250"/>
          <p14:tracePt t="63376" x="6738938" y="3651250"/>
          <p14:tracePt t="63383" x="6734175" y="3651250"/>
          <p14:tracePt t="63392" x="6731000" y="3654425"/>
          <p14:tracePt t="63398" x="6726238" y="3662363"/>
          <p14:tracePt t="63408" x="6723063" y="3673475"/>
          <p14:tracePt t="63415" x="6719888" y="3689350"/>
          <p14:tracePt t="63422" x="6715125" y="3708400"/>
          <p14:tracePt t="63431" x="6707188" y="3740150"/>
          <p14:tracePt t="63439" x="6707188" y="3781425"/>
          <p14:tracePt t="63446" x="6704013" y="3805238"/>
          <p14:tracePt t="63455" x="6704013" y="3840163"/>
          <p14:tracePt t="63462" x="6704013" y="3878263"/>
          <p14:tracePt t="63473" x="6696075" y="3917950"/>
          <p14:tracePt t="63478" x="6688138" y="3944938"/>
          <p14:tracePt t="63488" x="6684963" y="3983038"/>
          <p14:tracePt t="63494" x="6672263" y="4013200"/>
          <p14:tracePt t="63503" x="6665913" y="4032250"/>
          <p14:tracePt t="63510" x="6661150" y="4056063"/>
          <p14:tracePt t="63518" x="6642100" y="4086225"/>
          <p14:tracePt t="63527" x="6638925" y="4106863"/>
          <p14:tracePt t="63534" x="6626225" y="4137025"/>
          <p14:tracePt t="63544" x="6611938" y="4175125"/>
          <p14:tracePt t="63552" x="6607175" y="4191000"/>
          <p14:tracePt t="63559" x="6596063" y="4222750"/>
          <p14:tracePt t="63568" x="6584950" y="4252913"/>
          <p14:tracePt t="63576" x="6569075" y="4291013"/>
          <p14:tracePt t="63585" x="6557963" y="4322763"/>
          <p14:tracePt t="63591" x="6553200" y="4349750"/>
          <p14:tracePt t="63599" x="6545263" y="4379913"/>
          <p14:tracePt t="63607" x="6545263" y="4414838"/>
          <p14:tracePt t="63614" x="6542088" y="4438650"/>
          <p14:tracePt t="63623" x="6534150" y="4473575"/>
          <p14:tracePt t="63631" x="6534150" y="4511675"/>
          <p14:tracePt t="63640" x="6530975" y="4541838"/>
          <p14:tracePt t="63646" x="6515100" y="4581525"/>
          <p14:tracePt t="63656" x="6510338" y="4600575"/>
          <p14:tracePt t="63662" x="6499225" y="4630738"/>
          <p14:tracePt t="63671" x="6496050" y="4649788"/>
          <p14:tracePt t="63678" x="6488113" y="4681538"/>
          <p14:tracePt t="63687" x="6475413" y="4703763"/>
          <p14:tracePt t="63695" x="6464300" y="4735513"/>
          <p14:tracePt t="63702" x="6456363" y="4781550"/>
          <p14:tracePt t="63711" x="6445250" y="4813300"/>
          <p14:tracePt t="63719" x="6426200" y="4851400"/>
          <p14:tracePt t="63726" x="6418263" y="4889500"/>
          <p14:tracePt t="63735" x="6415088" y="4908550"/>
          <p14:tracePt t="63743" x="6415088" y="4935538"/>
          <p14:tracePt t="63753" x="6410325" y="4959350"/>
          <p14:tracePt t="63759" x="6410325" y="4978400"/>
          <p14:tracePt t="63768" x="6410325" y="4997450"/>
          <p14:tracePt t="63775" x="6410325" y="5013325"/>
          <p14:tracePt t="63786" x="6410325" y="5021263"/>
          <p14:tracePt t="63791" x="6410325" y="5029200"/>
          <p14:tracePt t="63799" x="6410325" y="5040313"/>
          <p14:tracePt t="63807" x="6410325" y="5048250"/>
          <p14:tracePt t="63815" x="6410325" y="5051425"/>
          <p14:tracePt t="63823" x="6410325" y="5056188"/>
          <p14:tracePt t="63839" x="6410325" y="5059363"/>
          <p14:tracePt t="63903" x="6415088" y="5037138"/>
          <p14:tracePt t="63910" x="6426200" y="4986338"/>
          <p14:tracePt t="63919" x="6434138" y="4932363"/>
          <p14:tracePt t="63927" x="6448425" y="4859338"/>
          <p14:tracePt t="63935" x="6464300" y="4786313"/>
          <p14:tracePt t="63943" x="6472238" y="4697413"/>
          <p14:tracePt t="63952" x="6475413" y="4630738"/>
          <p14:tracePt t="63960" x="6483350" y="4557713"/>
          <p14:tracePt t="63969" x="6483350" y="4503738"/>
          <p14:tracePt t="63976" x="6483350" y="4449763"/>
          <p14:tracePt t="63989" x="6475413" y="4376738"/>
          <p14:tracePt t="63991" x="6469063" y="4322763"/>
          <p14:tracePt t="63998" x="6453188" y="4268788"/>
          <p14:tracePt t="64006" x="6453188" y="4202113"/>
          <p14:tracePt t="64014" x="6437313" y="4129088"/>
          <p14:tracePt t="64024" x="6421438" y="4048125"/>
          <p14:tracePt t="64030" x="6418263" y="3994150"/>
          <p14:tracePt t="64039" x="6402388" y="3929063"/>
          <p14:tracePt t="64046" x="6388100" y="3875088"/>
          <p14:tracePt t="64055" x="6383338" y="3829050"/>
          <p14:tracePt t="64062" x="6367463" y="3778250"/>
          <p14:tracePt t="64072" x="6361113" y="3740150"/>
          <p14:tracePt t="64079" x="6356350" y="3713163"/>
          <p14:tracePt t="64087" x="6345238" y="3673475"/>
          <p14:tracePt t="64095" x="6337300" y="3635375"/>
          <p14:tracePt t="64104" x="6337300" y="3616325"/>
          <p14:tracePt t="64110" x="6329363" y="3573463"/>
          <p14:tracePt t="64119" x="6326188" y="3543300"/>
          <p14:tracePt t="64127" x="6318250" y="3503613"/>
          <p14:tracePt t="64135" x="6318250" y="3476625"/>
          <p14:tracePt t="64143" x="6313488" y="3449638"/>
          <p14:tracePt t="64152" x="6313488" y="3419475"/>
          <p14:tracePt t="64159" x="6313488" y="3384550"/>
          <p14:tracePt t="64168" x="6305550" y="3346450"/>
          <p14:tracePt t="64176" x="6305550" y="3327400"/>
          <p14:tracePt t="64183" x="6305550" y="3306763"/>
          <p14:tracePt t="64191" x="6305550" y="3292475"/>
          <p14:tracePt t="64199" x="6305550" y="3276600"/>
          <p14:tracePt t="64208" x="6305550" y="3260725"/>
          <p14:tracePt t="64215" x="6310313" y="3257550"/>
          <p14:tracePt t="64224" x="6318250" y="3246438"/>
          <p14:tracePt t="64230" x="6318250" y="3241675"/>
          <p14:tracePt t="64814" x="6326188" y="3249613"/>
          <p14:tracePt t="64823" x="6337300" y="3273425"/>
          <p14:tracePt t="64830" x="6340475" y="3279775"/>
          <p14:tracePt t="64839" x="6345238" y="3303588"/>
          <p14:tracePt t="64846" x="6356350" y="3322638"/>
          <p14:tracePt t="64855" x="6361113" y="3338513"/>
          <p14:tracePt t="64862" x="6367463" y="3354388"/>
          <p14:tracePt t="64872" x="6372225" y="3373438"/>
          <p14:tracePt t="64879" x="6383338" y="3403600"/>
          <p14:tracePt t="64888" x="6388100" y="3427413"/>
          <p14:tracePt t="64896" x="6394450" y="3454400"/>
          <p14:tracePt t="64902" x="6399213" y="3476625"/>
          <p14:tracePt t="64911" x="6407150" y="3516313"/>
          <p14:tracePt t="64919" x="6407150" y="3543300"/>
          <p14:tracePt t="64927" x="6410325" y="3570288"/>
          <p14:tracePt t="64935" x="6410325" y="3608388"/>
          <p14:tracePt t="64943" x="6418263" y="3646488"/>
          <p14:tracePt t="64952" x="6418263" y="3667125"/>
          <p14:tracePt t="64960" x="6418263" y="3700463"/>
          <p14:tracePt t="64977" x="6429375" y="3786188"/>
          <p14:tracePt t="64983" x="6429375" y="3821113"/>
          <p14:tracePt t="64993" x="6437313" y="3843338"/>
          <p14:tracePt t="65026" x="6448425" y="3940175"/>
          <p14:tracePt t="65031" x="6448425" y="3959225"/>
          <p14:tracePt t="65039" x="6448425" y="3975100"/>
          <p14:tracePt t="65047" x="6448425" y="3994150"/>
          <p14:tracePt t="65056" x="6448425" y="4013200"/>
          <p14:tracePt t="65062" x="6448425" y="4056063"/>
          <p14:tracePt t="65070" x="6448425" y="4090988"/>
          <p14:tracePt t="65080" x="6453188" y="4156075"/>
          <p14:tracePt t="65088" x="6453188" y="4202113"/>
          <p14:tracePt t="65096" x="6453188" y="4237038"/>
          <p14:tracePt t="65105" x="6461125" y="4291013"/>
          <p14:tracePt t="65111" x="6475413" y="4349750"/>
          <p14:tracePt t="65121" x="6480175" y="4379913"/>
          <p14:tracePt t="65128" x="6488113" y="4414838"/>
          <p14:tracePt t="65136" x="6496050" y="4452938"/>
          <p14:tracePt t="65144" x="6499225" y="4465638"/>
          <p14:tracePt t="65151" x="6499225" y="4484688"/>
          <p14:tracePt t="65160" x="6499225" y="4500563"/>
          <p14:tracePt t="65167" x="6499225" y="4511675"/>
          <p14:tracePt t="65177" x="6499225" y="4527550"/>
          <p14:tracePt t="65182" x="6499225" y="4541838"/>
          <p14:tracePt t="65190" x="6499225" y="4568825"/>
          <p14:tracePt t="65198" x="6499225" y="4581525"/>
          <p14:tracePt t="65207" x="6499225" y="4603750"/>
          <p14:tracePt t="65214" x="6499225" y="4622800"/>
          <p14:tracePt t="65223" x="6499225" y="4643438"/>
          <p14:tracePt t="65230" x="6499225" y="4670425"/>
          <p14:tracePt t="65239" x="6499225" y="4689475"/>
          <p14:tracePt t="65246" x="6499225" y="4724400"/>
          <p14:tracePt t="65255" x="6502400" y="4738688"/>
          <p14:tracePt t="65262" x="6510338" y="4765675"/>
          <p14:tracePt t="65270" x="6515100" y="4789488"/>
          <p14:tracePt t="65279" x="6518275" y="4805363"/>
          <p14:tracePt t="65287" x="6523038" y="4816475"/>
          <p14:tracePt t="65296" x="6530975" y="4840288"/>
          <p14:tracePt t="65303" x="6534150" y="4846638"/>
          <p14:tracePt t="65311" x="6534150" y="4854575"/>
          <p14:tracePt t="65319" x="6534150" y="4859338"/>
          <p14:tracePt t="65326" x="6537325" y="4862513"/>
          <p14:tracePt t="65338" x="6537325" y="4870450"/>
          <p14:tracePt t="65343" x="6542088" y="4881563"/>
          <p14:tracePt t="65350" x="6542088" y="4889500"/>
          <p14:tracePt t="65359" x="6545263" y="4894263"/>
          <p14:tracePt t="65366" x="6545263" y="4900613"/>
          <p14:tracePt t="65376" x="6545263" y="4905375"/>
          <p14:tracePt t="65382" x="6550025" y="4913313"/>
          <p14:tracePt t="65391" x="6550025" y="4916488"/>
          <p14:tracePt t="65398" x="6550025" y="4921250"/>
          <p14:tracePt t="65407" x="6553200" y="4924425"/>
          <p14:tracePt t="65878" x="6557963" y="4921250"/>
          <p14:tracePt t="65886" x="6557963" y="4916488"/>
          <p14:tracePt t="65902" x="6557963" y="4908550"/>
          <p14:tracePt t="67743" x="6564313" y="4921250"/>
          <p14:tracePt t="67750" x="6569075" y="4927600"/>
          <p14:tracePt t="67760" x="6572250" y="4940300"/>
          <p14:tracePt t="67768" x="6572250" y="4948238"/>
          <p14:tracePt t="67777" x="6577013" y="4954588"/>
          <p14:tracePt t="67784" x="6580188" y="4959350"/>
          <p14:tracePt t="67791" x="6584950" y="4970463"/>
          <p14:tracePt t="67799" x="6584950" y="4975225"/>
          <p14:tracePt t="67806" x="6588125" y="4983163"/>
          <p14:tracePt t="67815" x="6588125" y="4986338"/>
          <p14:tracePt t="67822" x="6591300" y="4989513"/>
          <p14:tracePt t="67832" x="6599238" y="4997450"/>
          <p14:tracePt t="67839" x="6599238" y="5005388"/>
          <p14:tracePt t="67847" x="6604000" y="5016500"/>
          <p14:tracePt t="67855" x="6604000" y="5029200"/>
          <p14:tracePt t="67863" x="6607175" y="5043488"/>
          <p14:tracePt t="67872" x="6618288" y="5059363"/>
          <p14:tracePt t="67881" x="6618288" y="5075238"/>
          <p14:tracePt t="67889" x="6623050" y="5094288"/>
          <p14:tracePt t="67897" x="6626225" y="5118100"/>
          <p14:tracePt t="67902" x="6634163" y="5129213"/>
          <p14:tracePt t="67912" x="6638925" y="5140325"/>
          <p14:tracePt t="67918" x="6638925" y="5156200"/>
          <p14:tracePt t="67928" x="6642100" y="5167313"/>
          <p14:tracePt t="67936" x="6642100" y="5178425"/>
          <p14:tracePt t="67945" x="6645275" y="5199063"/>
          <p14:tracePt t="67952" x="6653213" y="5213350"/>
          <p14:tracePt t="67961" x="6657975" y="5233988"/>
          <p14:tracePt t="67979" x="6661150" y="5264150"/>
          <p14:tracePt t="67983" x="6669088" y="5280025"/>
          <p14:tracePt t="67994" x="6672263" y="5291138"/>
          <p14:tracePt t="68001" x="6677025" y="5314950"/>
          <p14:tracePt t="68006" x="6677025" y="5329238"/>
          <p14:tracePt t="68016" x="6688138" y="5341938"/>
          <p14:tracePt t="68023" x="6692900" y="5356225"/>
          <p14:tracePt t="68031" x="6696075" y="5368925"/>
          <p14:tracePt t="68039" x="6696075" y="5375275"/>
          <p14:tracePt t="68048" x="6696075" y="5383213"/>
          <p14:tracePt t="68056" x="6704013" y="5399088"/>
          <p14:tracePt t="68065" x="6707188" y="5407025"/>
          <p14:tracePt t="68073" x="6711950" y="5418138"/>
          <p14:tracePt t="68080" x="6711950" y="5422900"/>
          <p14:tracePt t="68087" x="6711950" y="5434013"/>
          <p14:tracePt t="68096" x="6711950" y="5449888"/>
          <p14:tracePt t="68104" x="6711950" y="5453063"/>
          <p14:tracePt t="68113" x="6715125" y="5464175"/>
          <p14:tracePt t="68119" x="6715125" y="5476875"/>
          <p14:tracePt t="68128" x="6719888" y="5480050"/>
          <p14:tracePt t="68134" x="6719888" y="5487988"/>
          <p14:tracePt t="68144" x="6719888" y="5495925"/>
          <p14:tracePt t="68151" x="6719888" y="5503863"/>
          <p14:tracePt t="68161" x="6719888" y="5507038"/>
          <p14:tracePt t="68168" x="6719888" y="5511800"/>
          <p14:tracePt t="68178" x="6723063" y="5514975"/>
          <p14:tracePt t="68183" x="6723063" y="5518150"/>
          <p14:tracePt t="68189" x="6723063" y="5522913"/>
          <p14:tracePt t="68200" x="6723063" y="5526088"/>
          <p14:tracePt t="68207" x="6723063" y="5530850"/>
          <p14:tracePt t="68216" x="6723063" y="5534025"/>
          <p14:tracePt t="68223" x="6723063" y="5541963"/>
          <p14:tracePt t="68232" x="6723063" y="5545138"/>
          <p14:tracePt t="68240" x="6723063" y="5549900"/>
          <p14:tracePt t="68247" x="6723063" y="5557838"/>
          <p14:tracePt t="68258" x="6723063" y="5561013"/>
          <p14:tracePt t="68263" x="6723063" y="5568950"/>
          <p14:tracePt t="68273" x="6723063" y="5572125"/>
          <p14:tracePt t="68281" x="6723063" y="5576888"/>
          <p14:tracePt t="68290" x="6723063" y="5580063"/>
          <p14:tracePt t="68296" x="6723063" y="5584825"/>
          <p14:tracePt t="68303" x="6723063" y="5588000"/>
          <p14:tracePt t="68312" x="6723063" y="5592763"/>
          <p14:tracePt t="68319" x="6723063" y="5595938"/>
          <p14:tracePt t="68328" x="6723063" y="5599113"/>
          <p14:tracePt t="68335" x="6723063" y="5611813"/>
          <p14:tracePt t="68344" x="6723063" y="5614988"/>
          <p14:tracePt t="68360" x="6723063" y="5622925"/>
          <p14:tracePt t="68376" x="6723063" y="5630863"/>
          <p14:tracePt t="68392" x="6723063" y="5638800"/>
          <p14:tracePt t="68407" x="6723063" y="5649913"/>
          <p14:tracePt t="68431" x="6719888" y="5654675"/>
          <p14:tracePt t="68439" x="6719888" y="5657850"/>
          <p14:tracePt t="68457" x="6719888" y="5661025"/>
          <p14:tracePt t="68472" x="6715125" y="5665788"/>
          <p14:tracePt t="68480" x="6711950" y="5668963"/>
          <p14:tracePt t="68487" x="6707188" y="5668963"/>
          <p14:tracePt t="68496" x="6704013" y="5673725"/>
          <p14:tracePt t="68504" x="6699250" y="5676900"/>
          <p14:tracePt t="68513" x="6692900" y="5676900"/>
          <p14:tracePt t="68568" x="6650038" y="5695950"/>
          <p14:tracePt t="68578" x="6645275" y="5695950"/>
          <p14:tracePt t="68584" x="6642100" y="5695950"/>
          <p14:tracePt t="68590" x="6638925" y="5700713"/>
          <p14:tracePt t="68599" x="6634163" y="5703888"/>
          <p14:tracePt t="68616" x="6630988" y="5708650"/>
          <p14:tracePt t="68632" x="6626225" y="5711825"/>
          <p14:tracePt t="68640" x="6623050" y="5711825"/>
          <p14:tracePt t="68647" x="6618288" y="5715000"/>
          <p14:tracePt t="68655" x="6615113" y="5715000"/>
          <p14:tracePt t="68663" x="6611938" y="5719763"/>
          <p14:tracePt t="68674" x="6604000" y="5719763"/>
          <p14:tracePt t="68681" x="6599238" y="5719763"/>
          <p14:tracePt t="68687" x="6588125" y="5722938"/>
          <p14:tracePt t="68696" x="6584950" y="5722938"/>
          <p14:tracePt t="68703" x="6577013" y="5722938"/>
          <p14:tracePt t="68712" x="6572250" y="5722938"/>
          <p14:tracePt t="68718" x="6569075" y="5722938"/>
          <p14:tracePt t="68745" x="6564313" y="5727700"/>
          <p14:tracePt t="68753" x="6561138" y="5727700"/>
          <p14:tracePt t="68783" x="6557963" y="5727700"/>
          <p14:tracePt t="68793" x="6553200" y="5727700"/>
          <p14:tracePt t="68799" x="6550025" y="5727700"/>
          <p14:tracePt t="68808" x="6542088" y="5730875"/>
          <p14:tracePt t="68823" x="6537325" y="5735638"/>
          <p14:tracePt t="68831" x="6534150" y="5735638"/>
          <p14:tracePt t="68848" x="6530975" y="5735638"/>
          <p14:tracePt t="68865" x="6526213" y="5738813"/>
          <p14:tracePt t="68887" x="6523038" y="5738813"/>
          <p14:tracePt t="68919" x="6518275" y="5741988"/>
          <p14:tracePt t="68943" x="6515100" y="5746750"/>
          <p14:tracePt t="68968" x="6510338" y="5749925"/>
          <p14:tracePt t="68983" x="6510338" y="5757863"/>
          <p14:tracePt t="68990" x="6510338" y="5765800"/>
          <p14:tracePt t="68999" x="6526213" y="5789613"/>
          <p14:tracePt t="69007" x="6550025" y="5822950"/>
          <p14:tracePt t="69017" x="6591300" y="5849938"/>
          <p14:tracePt t="69023" x="6657975" y="5892800"/>
          <p14:tracePt t="69032" x="6723063" y="5932488"/>
          <p14:tracePt t="69040" x="6808788" y="5970588"/>
          <p14:tracePt t="69047" x="6900863" y="6000750"/>
          <p14:tracePt t="69054" x="6981825" y="6016625"/>
          <p14:tracePt t="69063" x="7065963" y="6027738"/>
          <p14:tracePt t="69074" x="7135813" y="6035675"/>
          <p14:tracePt t="69080" x="7216775" y="6035675"/>
          <p14:tracePt t="69087" x="7262813" y="6035675"/>
          <p14:tracePt t="69097" x="7289800" y="6035675"/>
          <p14:tracePt t="69103" x="7302500" y="6035675"/>
          <p14:tracePt t="69111" x="7305675" y="6035675"/>
          <p14:tracePt t="69166" x="7310438" y="6035675"/>
          <p14:tracePt t="69175" x="7332663" y="6043613"/>
          <p14:tracePt t="69184" x="7386638" y="6054725"/>
          <p14:tracePt t="69191" x="7494588" y="6097588"/>
          <p14:tracePt t="69200" x="7610475" y="6132513"/>
          <p14:tracePt t="69207" x="7807325" y="6175375"/>
          <p14:tracePt t="69216" x="8039100" y="6221413"/>
          <p14:tracePt t="69226" x="8289925" y="6270625"/>
          <p14:tracePt t="69231" x="8537575" y="6294438"/>
          <p14:tracePt t="69241" x="8761413" y="6305550"/>
          <p14:tracePt t="69248" x="8945563" y="6305550"/>
          <p14:tracePt t="69257" x="9061450" y="6313488"/>
          <p14:tracePt t="69264" x="9123363" y="6313488"/>
          <p14:tracePt t="69271" x="9163050" y="6310313"/>
          <p14:tracePt t="69280" x="9166225" y="6305550"/>
          <p14:tracePt t="69303" x="9166225" y="6302375"/>
          <p14:tracePt t="69312" x="9166225" y="6294438"/>
          <p14:tracePt t="69319" x="9155113" y="6270625"/>
          <p14:tracePt t="69328" x="9136063" y="6256338"/>
          <p14:tracePt t="69334" x="9120188" y="6240463"/>
          <p14:tracePt t="69344" x="9112250" y="6232525"/>
          <p14:tracePt t="69351" x="9109075" y="6229350"/>
          <p14:tracePt t="69360" x="9104313" y="6229350"/>
          <p14:tracePt t="69623" x="9101138" y="6229350"/>
          <p14:tracePt t="72711" x="9101138" y="6232525"/>
          <p14:tracePt t="72785" x="9104313" y="6251575"/>
          <p14:tracePt t="72935" x="9080500" y="6232525"/>
          <p14:tracePt t="72943" x="9061450" y="6213475"/>
          <p14:tracePt t="72960" x="9039225" y="6197600"/>
          <p14:tracePt t="72969" x="9034463" y="6197600"/>
          <p14:tracePt t="73023" x="9026525" y="6189663"/>
          <p14:tracePt t="73032" x="9012238" y="6178550"/>
          <p14:tracePt t="73039" x="8985250" y="6156325"/>
          <p14:tracePt t="73048" x="8915400" y="6102350"/>
          <p14:tracePt t="73055" x="8826500" y="6035675"/>
          <p14:tracePt t="73064" x="8680450" y="5943600"/>
          <p14:tracePt t="73071" x="8497888" y="5830888"/>
          <p14:tracePt t="73080" x="8281988" y="5711825"/>
          <p14:tracePt t="73088" x="8101013" y="5595938"/>
          <p14:tracePt t="73094" x="7847013" y="5445125"/>
          <p14:tracePt t="73105" x="7561263" y="5275263"/>
          <p14:tracePt t="73111" x="7302500" y="5110163"/>
          <p14:tracePt t="73121" x="7051675" y="4970463"/>
          <p14:tracePt t="73128" x="6781800" y="4816475"/>
          <p14:tracePt t="73136" x="6550025" y="4681538"/>
          <p14:tracePt t="73144" x="6299200" y="4541838"/>
          <p14:tracePt t="73152" x="6048375" y="4419600"/>
          <p14:tracePt t="73161" x="5835650" y="4310063"/>
          <p14:tracePt t="73168" x="5568950" y="4183063"/>
          <p14:tracePt t="73176" x="5356225" y="4079875"/>
          <p14:tracePt t="73184" x="5218113" y="4010025"/>
          <p14:tracePt t="73191" x="5040313" y="3921125"/>
          <p14:tracePt t="73200" x="4886325" y="3848100"/>
          <p14:tracePt t="73207" x="4724400" y="3762375"/>
          <p14:tracePt t="73217" x="4568825" y="3689350"/>
          <p14:tracePt t="73223" x="4406900" y="3605213"/>
          <p14:tracePt t="73232" x="4271963" y="3546475"/>
          <p14:tracePt t="73239" x="4148138" y="3476625"/>
          <p14:tracePt t="73248" x="4060825" y="3430588"/>
          <p14:tracePt t="73255" x="4002088" y="3403600"/>
          <p14:tracePt t="73265" x="3951288" y="3365500"/>
          <p14:tracePt t="73271" x="3932238" y="3357563"/>
          <p14:tracePt t="73281" x="3910013" y="3338513"/>
          <p14:tracePt t="73288" x="3894138" y="3327400"/>
          <p14:tracePt t="73294" x="3883025" y="3319463"/>
          <p14:tracePt t="73304" x="3867150" y="3306763"/>
          <p14:tracePt t="73311" x="3851275" y="3292475"/>
          <p14:tracePt t="73320" x="3836988" y="3276600"/>
          <p14:tracePt t="73328" x="3813175" y="3252788"/>
          <p14:tracePt t="73336" x="3770313" y="3225800"/>
          <p14:tracePt t="73345" x="3713163" y="3179763"/>
          <p14:tracePt t="73352" x="3654425" y="3144838"/>
          <p14:tracePt t="73361" x="3589338" y="3090863"/>
          <p14:tracePt t="73368" x="3519488" y="3055938"/>
          <p14:tracePt t="73376" x="3462338" y="3009900"/>
          <p14:tracePt t="73385" x="3389313" y="2960688"/>
          <p14:tracePt t="73393" x="3311525" y="2906713"/>
          <p14:tracePt t="73400" x="3252788" y="2863850"/>
          <p14:tracePt t="73407" x="3192463" y="2809875"/>
          <p14:tracePt t="73416" x="3149600" y="2767013"/>
          <p14:tracePt t="73423" x="3098800" y="2716213"/>
          <p14:tracePt t="73432" x="3049588" y="2667000"/>
          <p14:tracePt t="73439" x="3006725" y="2624138"/>
          <p14:tracePt t="73449" x="2941638" y="2554288"/>
          <p14:tracePt t="73455" x="2871788" y="2497138"/>
          <p14:tracePt t="73463" x="2813050" y="2451100"/>
          <p14:tracePt t="73472" x="2736850" y="2389188"/>
          <p14:tracePt t="73479" x="2624138" y="2316163"/>
          <p14:tracePt t="73488" x="2508250" y="2230438"/>
          <p14:tracePt t="73494" x="2397125" y="2146300"/>
          <p14:tracePt t="73506" x="2265363" y="2052638"/>
          <p14:tracePt t="73511" x="2184400" y="1990725"/>
          <p14:tracePt t="73520" x="2076450" y="1917700"/>
          <p14:tracePt t="73528" x="1971675" y="1825625"/>
          <p14:tracePt t="73536" x="1871663" y="1733550"/>
          <p14:tracePt t="73545" x="1755775" y="1636713"/>
          <p14:tracePt t="73552" x="1636713" y="1536700"/>
          <p14:tracePt t="73561" x="1536700" y="1443038"/>
          <p14:tracePt t="73568" x="1381125" y="1312863"/>
          <p14:tracePt t="73576" x="1196975" y="1173163"/>
          <p14:tracePt t="73584" x="1008063" y="1035050"/>
          <p14:tracePt t="73591" x="806450" y="903288"/>
          <p14:tracePt t="73600" x="644525" y="790575"/>
          <p14:tracePt t="73607" x="444500" y="663575"/>
          <p14:tracePt t="73615" x="258763" y="536575"/>
          <p14:tracePt t="73623" x="23813" y="385763"/>
        </p14:tracePtLst>
      </p14:laserTraceLst>
    </p:ext>
    <p:ext uri="{E180D4A7-C9FB-4DFB-919C-405C955672EB}">
      <p14:showEvtLst xmlns:p14="http://schemas.microsoft.com/office/powerpoint/2010/main">
        <p14:playEvt time="0" objId="9"/>
        <p14:stopEvt time="75119" objId="9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874922-0F5B-4961-8578-B06401341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13A2E-9AAB-4D7B-84C4-D0F4048261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0724" y="1754187"/>
            <a:ext cx="4663440" cy="4876245"/>
          </a:xfrm>
        </p:spPr>
        <p:txBody>
          <a:bodyPr/>
          <a:lstStyle/>
          <a:p>
            <a:r>
              <a:rPr lang="en-US" dirty="0"/>
              <a:t>Payments totaled are subtracted from Total Tax Due.</a:t>
            </a:r>
          </a:p>
          <a:p>
            <a:r>
              <a:rPr lang="en-US" dirty="0"/>
              <a:t>Amount of refund to be credited to next year</a:t>
            </a:r>
          </a:p>
          <a:p>
            <a:r>
              <a:rPr lang="en-US" dirty="0"/>
              <a:t>Result is refund due or tax due</a:t>
            </a:r>
          </a:p>
          <a:p>
            <a:r>
              <a:rPr lang="en-US" dirty="0"/>
              <a:t>Voluntary contributions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B55A41-CF20-46E4-8800-B7F29858B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452" y="1630552"/>
            <a:ext cx="6939824" cy="41040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841A2E6-28B1-4743-AC5E-3C2CA6A4F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NJ 1040 – Calculation of refund or owe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0C170-91B7-4BE7-858E-08C23B80D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10-06-2020 v0.94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EA133D-1413-4B0B-BD25-401752288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NJ FAM-32 NJ-1040 TY2019</a:t>
            </a:r>
            <a:endParaRPr lang="en-US" dirty="0"/>
          </a:p>
        </p:txBody>
      </p:sp>
      <p:pic>
        <p:nvPicPr>
          <p:cNvPr id="9" name="Media11">
            <a:hlinkClick r:id="" action="ppaction://media"/>
            <a:extLst>
              <a:ext uri="{FF2B5EF4-FFF2-40B4-BE49-F238E27FC236}">
                <a16:creationId xmlns:a16="http://schemas.microsoft.com/office/drawing/2014/main" id="{46294E9B-4FD7-4A1E-9A68-DBC239135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79075" y="5734574"/>
            <a:ext cx="482076" cy="48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7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129"/>
    </mc:Choice>
    <mc:Fallback xmlns="">
      <p:transition spd="slow" advTm="135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77" x="3527425" y="3384550"/>
          <p14:tracePt t="1286" x="3570288" y="3392488"/>
          <p14:tracePt t="1292" x="3635375" y="3411538"/>
          <p14:tracePt t="1300" x="3708400" y="3435350"/>
          <p14:tracePt t="1308" x="3783013" y="3449638"/>
          <p14:tracePt t="1316" x="3856038" y="3465513"/>
          <p14:tracePt t="1326" x="3937000" y="3473450"/>
          <p14:tracePt t="1334" x="4017963" y="3481388"/>
          <p14:tracePt t="1341" x="4079875" y="3481388"/>
          <p14:tracePt t="1350" x="4179888" y="3489325"/>
          <p14:tracePt t="1357" x="4249738" y="3489325"/>
          <p14:tracePt t="1365" x="4314825" y="3489325"/>
          <p14:tracePt t="1374" x="4403725" y="3489325"/>
          <p14:tracePt t="1381" x="4492625" y="3489325"/>
          <p14:tracePt t="1391" x="4573588" y="3489325"/>
          <p14:tracePt t="1399" x="4654550" y="3484563"/>
          <p14:tracePt t="1405" x="4743450" y="3484563"/>
          <p14:tracePt t="1413" x="4816475" y="3484563"/>
          <p14:tracePt t="1421" x="4886325" y="3484563"/>
          <p14:tracePt t="1429" x="4975225" y="3484563"/>
          <p14:tracePt t="1439" x="5040313" y="3484563"/>
          <p14:tracePt t="1444" x="5110163" y="3484563"/>
          <p14:tracePt t="1454" x="5202238" y="3476625"/>
          <p14:tracePt t="1460" x="5264150" y="3476625"/>
          <p14:tracePt t="1470" x="5334000" y="3476625"/>
          <p14:tracePt t="1476" x="5391150" y="3470275"/>
          <p14:tracePt t="1486" x="5437188" y="3462338"/>
          <p14:tracePt t="1492" x="5476875" y="3457575"/>
          <p14:tracePt t="1501" x="5495925" y="3449638"/>
          <p14:tracePt t="1508" x="5519738" y="3438525"/>
          <p14:tracePt t="1519" x="5534025" y="3430588"/>
          <p14:tracePt t="1526" x="5557838" y="3411538"/>
          <p14:tracePt t="1541" x="5603875" y="3376613"/>
          <p14:tracePt t="1549" x="5638800" y="3349625"/>
          <p14:tracePt t="1557" x="5668963" y="3338513"/>
          <p14:tracePt t="1566" x="5708650" y="3311525"/>
          <p14:tracePt t="1573" x="5765800" y="3284538"/>
          <p14:tracePt t="1582" x="5838825" y="3260725"/>
          <p14:tracePt t="1590" x="5924550" y="3230563"/>
          <p14:tracePt t="1597" x="6016625" y="3198813"/>
          <p14:tracePt t="1605" x="6089650" y="3168650"/>
          <p14:tracePt t="1613" x="6197600" y="3130550"/>
          <p14:tracePt t="1621" x="6310313" y="3095625"/>
          <p14:tracePt t="1628" x="6429375" y="3049588"/>
          <p14:tracePt t="1638" x="6577013" y="2998788"/>
          <p14:tracePt t="1645" x="6692900" y="2963863"/>
          <p14:tracePt t="1655" x="6773863" y="2933700"/>
          <p14:tracePt t="1661" x="6846888" y="2913063"/>
          <p14:tracePt t="1672" x="6889750" y="2886075"/>
          <p14:tracePt t="1677" x="6927850" y="2859088"/>
          <p14:tracePt t="1687" x="6954838" y="2832100"/>
          <p14:tracePt t="1692" x="6970713" y="2825750"/>
          <p14:tracePt t="1702" x="6985000" y="2809875"/>
          <p14:tracePt t="1708" x="6989763" y="2798763"/>
          <p14:tracePt t="1718" x="6989763" y="2771775"/>
          <p14:tracePt t="1725" x="6989763" y="2763838"/>
          <p14:tracePt t="1732" x="6989763" y="2747963"/>
          <p14:tracePt t="1741" x="6985000" y="2728913"/>
          <p14:tracePt t="1750" x="6981825" y="2720975"/>
          <p14:tracePt t="1765" x="6978650" y="2716213"/>
          <p14:tracePt t="1781" x="6978650" y="2713038"/>
          <p14:tracePt t="1836" x="6978650" y="2701925"/>
          <p14:tracePt t="1845" x="6978650" y="2693988"/>
          <p14:tracePt t="1855" x="6981825" y="2678113"/>
          <p14:tracePt t="1860" x="6985000" y="2659063"/>
          <p14:tracePt t="1870" x="6989763" y="2640013"/>
          <p14:tracePt t="1876" x="6989763" y="2616200"/>
          <p14:tracePt t="1892" x="7000875" y="2601913"/>
          <p14:tracePt t="1893" x="7000875" y="2581275"/>
          <p14:tracePt t="1901" x="7005638" y="2566988"/>
          <p14:tracePt t="1908" x="7008813" y="2551113"/>
          <p14:tracePt t="1917" x="7016750" y="2540000"/>
          <p14:tracePt t="1925" x="7016750" y="2524125"/>
          <p14:tracePt t="1933" x="7019925" y="2519363"/>
          <p14:tracePt t="1941" x="7024688" y="2513013"/>
          <p14:tracePt t="1950" x="7024688" y="2508250"/>
          <p14:tracePt t="1957" x="7024688" y="2505075"/>
          <p14:tracePt t="1966" x="7027863" y="2500313"/>
          <p14:tracePt t="1982" x="7027863" y="2497138"/>
          <p14:tracePt t="2005" x="7027863" y="2492375"/>
          <p14:tracePt t="2044" x="7027863" y="2489200"/>
          <p14:tracePt t="2108" x="7027863" y="2486025"/>
          <p14:tracePt t="2141" x="7027863" y="2481263"/>
          <p14:tracePt t="2164" x="7027863" y="2478088"/>
          <p14:tracePt t="2189" x="7024688" y="2473325"/>
          <p14:tracePt t="2228" x="7024688" y="2470150"/>
          <p14:tracePt t="2260" x="7024688" y="2465388"/>
          <p14:tracePt t="2268" x="7019925" y="2462213"/>
          <p14:tracePt t="2276" x="7019925" y="2459038"/>
          <p14:tracePt t="2292" x="7016750" y="2454275"/>
          <p14:tracePt t="2301" x="7011988" y="2451100"/>
          <p14:tracePt t="2316" x="7008813" y="2443163"/>
          <p14:tracePt t="2333" x="7008813" y="2438400"/>
          <p14:tracePt t="2342" x="7008813" y="2435225"/>
          <p14:tracePt t="2349" x="7005638" y="2432050"/>
          <p14:tracePt t="2358" x="7000875" y="2419350"/>
          <p14:tracePt t="2366" x="7000875" y="2411413"/>
          <p14:tracePt t="2375" x="7000875" y="2408238"/>
          <p14:tracePt t="2380" x="6997700" y="2400300"/>
          <p14:tracePt t="2389" x="6989763" y="2392363"/>
          <p14:tracePt t="2396" x="6985000" y="2381250"/>
          <p14:tracePt t="2405" x="6981825" y="2373313"/>
          <p14:tracePt t="2412" x="6978650" y="2370138"/>
          <p14:tracePt t="2421" x="6973888" y="2362200"/>
          <p14:tracePt t="2429" x="6962775" y="2346325"/>
          <p14:tracePt t="2437" x="6958013" y="2343150"/>
          <p14:tracePt t="2444" x="6954838" y="2338388"/>
          <p14:tracePt t="2454" x="6946900" y="2327275"/>
          <p14:tracePt t="2461" x="6943725" y="2324100"/>
          <p14:tracePt t="2470" x="6935788" y="2319338"/>
          <p14:tracePt t="2477" x="6931025" y="2316163"/>
          <p14:tracePt t="2487" x="6916738" y="2311400"/>
          <p14:tracePt t="2493" x="6908800" y="2303463"/>
          <p14:tracePt t="2502" x="6896100" y="2300288"/>
          <p14:tracePt t="2509" x="6896100" y="2295525"/>
          <p14:tracePt t="2516" x="6881813" y="2284413"/>
          <p14:tracePt t="2526" x="6877050" y="2284413"/>
          <p14:tracePt t="2533" x="6869113" y="2281238"/>
          <p14:tracePt t="2542" x="6854825" y="2276475"/>
          <p14:tracePt t="2549" x="6850063" y="2265363"/>
          <p14:tracePt t="2558" x="6838950" y="2262188"/>
          <p14:tracePt t="2567" x="6831013" y="2254250"/>
          <p14:tracePt t="2574" x="6823075" y="2249488"/>
          <p14:tracePt t="2581" x="6808788" y="2238375"/>
          <p14:tracePt t="2590" x="6792913" y="2227263"/>
          <p14:tracePt t="2596" x="6769100" y="2211388"/>
          <p14:tracePt t="2606" x="6738938" y="2192338"/>
          <p14:tracePt t="2612" x="6715125" y="2176463"/>
          <p14:tracePt t="2622" x="6672263" y="2149475"/>
          <p14:tracePt t="2628" x="6650038" y="2138363"/>
          <p14:tracePt t="2638" x="6634163" y="2127250"/>
          <p14:tracePt t="2644" x="6615113" y="2114550"/>
          <p14:tracePt t="2655" x="6599238" y="2106613"/>
          <p14:tracePt t="2660" x="6584950" y="2095500"/>
          <p14:tracePt t="2670" x="6569075" y="2084388"/>
          <p14:tracePt t="2684" x="6561138" y="2076450"/>
          <p14:tracePt t="2693" x="6557963" y="2076450"/>
          <p14:tracePt t="2700" x="6553200" y="2071688"/>
          <p14:tracePt t="2709" x="6553200" y="2068513"/>
          <p14:tracePt t="2717" x="6542088" y="2065338"/>
          <p14:tracePt t="2726" x="6537325" y="2052638"/>
          <p14:tracePt t="2733" x="6534150" y="2049463"/>
          <p14:tracePt t="2742" x="6526213" y="2044700"/>
          <p14:tracePt t="2751" x="6523038" y="2038350"/>
          <p14:tracePt t="2757" x="6510338" y="2025650"/>
          <p14:tracePt t="2766" x="6496050" y="2017713"/>
          <p14:tracePt t="2775" x="6488113" y="2014538"/>
          <p14:tracePt t="2781" x="6480175" y="2003425"/>
          <p14:tracePt t="2790" x="6469063" y="1995488"/>
          <p14:tracePt t="2796" x="6461125" y="1987550"/>
          <p14:tracePt t="2805" x="6448425" y="1984375"/>
          <p14:tracePt t="2812" x="6445250" y="1979613"/>
          <p14:tracePt t="2829" x="6442075" y="1976438"/>
          <p14:tracePt t="2838" x="6437313" y="1971675"/>
          <p14:tracePt t="2844" x="6434138" y="1968500"/>
          <p14:tracePt t="2854" x="6429375" y="1963738"/>
          <p14:tracePt t="2860" x="6426200" y="1963738"/>
          <p14:tracePt t="2870" x="6421438" y="1960563"/>
          <p14:tracePt t="2876" x="6418263" y="1960563"/>
          <p14:tracePt t="2887" x="6415088" y="1957388"/>
          <p14:tracePt t="2893" x="6407150" y="1952625"/>
          <p14:tracePt t="2901" x="6399213" y="1949450"/>
          <p14:tracePt t="2910" x="6394450" y="1944688"/>
          <p14:tracePt t="2917" x="6391275" y="1944688"/>
          <p14:tracePt t="2925" x="6383338" y="1941513"/>
          <p14:tracePt t="2934" x="6380163" y="1936750"/>
          <p14:tracePt t="2942" x="6375400" y="1936750"/>
          <p14:tracePt t="2957" x="6372225" y="1936750"/>
          <p14:tracePt t="3077" x="6367463" y="1936750"/>
          <p14:tracePt t="3086" x="6364288" y="1933575"/>
          <p14:tracePt t="3110" x="6361113" y="1933575"/>
          <p14:tracePt t="3166" x="6356350" y="1930400"/>
          <p14:tracePt t="3181" x="6353175" y="1930400"/>
          <p14:tracePt t="3190" x="6353175" y="1933575"/>
          <p14:tracePt t="3197" x="6353175" y="1936750"/>
          <p14:tracePt t="3205" x="6345238" y="1944688"/>
          <p14:tracePt t="3213" x="6345238" y="1952625"/>
          <p14:tracePt t="3222" x="6340475" y="1963738"/>
          <p14:tracePt t="3229" x="6340475" y="1971675"/>
          <p14:tracePt t="3237" x="6340475" y="1979613"/>
          <p14:tracePt t="3244" x="6340475" y="1987550"/>
          <p14:tracePt t="3254" x="6337300" y="2003425"/>
          <p14:tracePt t="3261" x="6337300" y="2006600"/>
          <p14:tracePt t="3270" x="6334125" y="2017713"/>
          <p14:tracePt t="3276" x="6334125" y="2025650"/>
          <p14:tracePt t="3287" x="6334125" y="2033588"/>
          <p14:tracePt t="3294" x="6329363" y="2041525"/>
          <p14:tracePt t="3301" x="6329363" y="2052638"/>
          <p14:tracePt t="3311" x="6321425" y="2065338"/>
          <p14:tracePt t="3317" x="6321425" y="2076450"/>
          <p14:tracePt t="3327" x="6321425" y="2084388"/>
          <p14:tracePt t="3334" x="6318250" y="2098675"/>
          <p14:tracePt t="3343" x="6318250" y="2114550"/>
          <p14:tracePt t="3351" x="6313488" y="2127250"/>
          <p14:tracePt t="3357" x="6310313" y="2141538"/>
          <p14:tracePt t="3364" x="6310313" y="2157413"/>
          <p14:tracePt t="3373" x="6310313" y="2173288"/>
          <p14:tracePt t="3380" x="6302375" y="2200275"/>
          <p14:tracePt t="3390" x="6302375" y="2214563"/>
          <p14:tracePt t="3397" x="6299200" y="2241550"/>
          <p14:tracePt t="3406" x="6299200" y="2268538"/>
          <p14:tracePt t="3412" x="6299200" y="2295525"/>
          <p14:tracePt t="3421" x="6299200" y="2324100"/>
          <p14:tracePt t="3428" x="6299200" y="2370138"/>
          <p14:tracePt t="3438" x="6299200" y="2408238"/>
          <p14:tracePt t="3445" x="6299200" y="2454275"/>
          <p14:tracePt t="3455" x="6299200" y="2500313"/>
          <p14:tracePt t="3461" x="6299200" y="2535238"/>
          <p14:tracePt t="3470" x="6299200" y="2562225"/>
          <p14:tracePt t="3476" x="6299200" y="2601913"/>
          <p14:tracePt t="3485" x="6299200" y="2620963"/>
          <p14:tracePt t="3493" x="6299200" y="2655888"/>
          <p14:tracePt t="3501" x="6299200" y="2689225"/>
          <p14:tracePt t="3510" x="6299200" y="2713038"/>
          <p14:tracePt t="3518" x="6299200" y="2732088"/>
          <p14:tracePt t="3525" x="6299200" y="2747963"/>
          <p14:tracePt t="3534" x="6299200" y="2767013"/>
          <p14:tracePt t="3541" x="6299200" y="2786063"/>
          <p14:tracePt t="3549" x="6299200" y="2794000"/>
          <p14:tracePt t="3557" x="6299200" y="2817813"/>
          <p14:tracePt t="3564" x="6294438" y="2828925"/>
          <p14:tracePt t="3574" x="6294438" y="2844800"/>
          <p14:tracePt t="3580" x="6286500" y="2867025"/>
          <p14:tracePt t="3590" x="6286500" y="2879725"/>
          <p14:tracePt t="3597" x="6286500" y="2901950"/>
          <p14:tracePt t="3605" x="6286500" y="2921000"/>
          <p14:tracePt t="3612" x="6286500" y="2940050"/>
          <p14:tracePt t="3622" x="6286500" y="2960688"/>
          <p14:tracePt t="3629" x="6283325" y="2974975"/>
          <p14:tracePt t="3638" x="6283325" y="2990850"/>
          <p14:tracePt t="3645" x="6283325" y="3006725"/>
          <p14:tracePt t="3654" x="6283325" y="3017838"/>
          <p14:tracePt t="3661" x="6278563" y="3033713"/>
          <p14:tracePt t="3667" x="6278563" y="3049588"/>
          <p14:tracePt t="3678" x="6278563" y="3068638"/>
          <p14:tracePt t="3687" x="6278563" y="3076575"/>
          <p14:tracePt t="3694" x="6275388" y="3090863"/>
          <p14:tracePt t="3702" x="6267450" y="3103563"/>
          <p14:tracePt t="3710" x="6267450" y="3109913"/>
          <p14:tracePt t="3717" x="6267450" y="3117850"/>
          <p14:tracePt t="3726" x="6264275" y="3122613"/>
          <p14:tracePt t="3734" x="6264275" y="3125788"/>
          <p14:tracePt t="3742" x="6264275" y="3133725"/>
          <p14:tracePt t="3757" x="6264275" y="3136900"/>
          <p14:tracePt t="3764" x="6264275" y="3141663"/>
          <p14:tracePt t="3884" x="6264275" y="3136900"/>
          <p14:tracePt t="3892" x="6264275" y="3133725"/>
          <p14:tracePt t="3902" x="6264275" y="3130550"/>
          <p14:tracePt t="3910" x="6272213" y="3117850"/>
          <p14:tracePt t="3918" x="6275388" y="3106738"/>
          <p14:tracePt t="3925" x="6278563" y="3098800"/>
          <p14:tracePt t="3934" x="6291263" y="3082925"/>
          <p14:tracePt t="3941" x="6299200" y="3068638"/>
          <p14:tracePt t="3949" x="6310313" y="3044825"/>
          <p14:tracePt t="3971" x="6345238" y="3006725"/>
          <p14:tracePt t="3974" x="6356350" y="2982913"/>
          <p14:tracePt t="3980" x="6372225" y="2960688"/>
          <p14:tracePt t="3989" x="6391275" y="2936875"/>
          <p14:tracePt t="3996" x="6402388" y="2917825"/>
          <p14:tracePt t="4005" x="6415088" y="2894013"/>
          <p14:tracePt t="4013" x="6421438" y="2871788"/>
          <p14:tracePt t="4023" x="6437313" y="2840038"/>
          <p14:tracePt t="4030" x="6442075" y="2832100"/>
          <p14:tracePt t="4037" x="6453188" y="2809875"/>
          <p14:tracePt t="4044" x="6456363" y="2790825"/>
          <p14:tracePt t="4054" x="6456363" y="2774950"/>
          <p14:tracePt t="4061" x="6461125" y="2759075"/>
          <p14:tracePt t="4071" x="6464300" y="2743200"/>
          <p14:tracePt t="4077" x="6472238" y="2728913"/>
          <p14:tracePt t="4085" x="6475413" y="2720975"/>
          <p14:tracePt t="4093" x="6480175" y="2713038"/>
          <p14:tracePt t="4101" x="6483350" y="2697163"/>
          <p14:tracePt t="4110" x="6491288" y="2686050"/>
          <p14:tracePt t="4118" x="6496050" y="2674938"/>
          <p14:tracePt t="4126" x="6499225" y="2662238"/>
          <p14:tracePt t="4135" x="6510338" y="2643188"/>
          <p14:tracePt t="4142" x="6518275" y="2632075"/>
          <p14:tracePt t="4148" x="6530975" y="2613025"/>
          <p14:tracePt t="4157" x="6534150" y="2601913"/>
          <p14:tracePt t="4164" x="6553200" y="2578100"/>
          <p14:tracePt t="4174" x="6557963" y="2566988"/>
          <p14:tracePt t="4181" x="6572250" y="2543175"/>
          <p14:tracePt t="4190" x="6584950" y="2519363"/>
          <p14:tracePt t="4197" x="6596063" y="2489200"/>
          <p14:tracePt t="4207" x="6615113" y="2459038"/>
          <p14:tracePt t="4212" x="6626225" y="2435225"/>
          <p14:tracePt t="4222" x="6638925" y="2405063"/>
          <p14:tracePt t="4228" x="6645275" y="2384425"/>
          <p14:tracePt t="4237" x="6657975" y="2362200"/>
          <p14:tracePt t="4245" x="6665913" y="2338388"/>
          <p14:tracePt t="4255" x="6665913" y="2311400"/>
          <p14:tracePt t="4262" x="6677025" y="2295525"/>
          <p14:tracePt t="4268" x="6677025" y="2281238"/>
          <p14:tracePt t="4277" x="6677025" y="2268538"/>
          <p14:tracePt t="4285" x="6680200" y="2257425"/>
          <p14:tracePt t="4293" x="6680200" y="2246313"/>
          <p14:tracePt t="4302" x="6680200" y="2235200"/>
          <p14:tracePt t="4310" x="6688138" y="2214563"/>
          <p14:tracePt t="4318" x="6688138" y="2208213"/>
          <p14:tracePt t="4325" x="6688138" y="2195513"/>
          <p14:tracePt t="4333" x="6688138" y="2192338"/>
          <p14:tracePt t="4341" x="6688138" y="2184400"/>
          <p14:tracePt t="4348" x="6692900" y="2176463"/>
          <p14:tracePt t="4358" x="6696075" y="2173288"/>
          <p14:tracePt t="4365" x="6696075" y="2165350"/>
          <p14:tracePt t="4375" x="6696075" y="2160588"/>
          <p14:tracePt t="4380" x="6696075" y="2157413"/>
          <p14:tracePt t="4390" x="6696075" y="2154238"/>
          <p14:tracePt t="4396" x="6699250" y="2149475"/>
          <p14:tracePt t="4405" x="6699250" y="2146300"/>
          <p14:tracePt t="4413" x="6699250" y="2141538"/>
          <p14:tracePt t="4429" x="6699250" y="2138363"/>
          <p14:tracePt t="4444" x="6704013" y="2133600"/>
          <p14:tracePt t="5948" x="6704013" y="2138363"/>
          <p14:tracePt t="5957" x="6704013" y="2141538"/>
          <p14:tracePt t="5970" x="6704013" y="2149475"/>
          <p14:tracePt t="5975" x="6704013" y="2154238"/>
          <p14:tracePt t="5989" x="6704013" y="2157413"/>
          <p14:tracePt t="5997" x="6704013" y="2160588"/>
          <p14:tracePt t="6005" x="6704013" y="2168525"/>
          <p14:tracePt t="6013" x="6704013" y="2173288"/>
          <p14:tracePt t="6022" x="6704013" y="2181225"/>
          <p14:tracePt t="6031" x="6704013" y="2192338"/>
          <p14:tracePt t="6038" x="6704013" y="2200275"/>
          <p14:tracePt t="6045" x="6704013" y="2208213"/>
          <p14:tracePt t="6053" x="6704013" y="2222500"/>
          <p14:tracePt t="6061" x="6704013" y="2238375"/>
          <p14:tracePt t="6070" x="6704013" y="2246313"/>
          <p14:tracePt t="6079" x="6704013" y="2257425"/>
          <p14:tracePt t="6086" x="6704013" y="2268538"/>
          <p14:tracePt t="6094" x="6699250" y="2284413"/>
          <p14:tracePt t="6103" x="6699250" y="2289175"/>
          <p14:tracePt t="6110" x="6699250" y="2295525"/>
          <p14:tracePt t="6117" x="6699250" y="2300288"/>
          <p14:tracePt t="6127" x="6699250" y="2308225"/>
          <p14:tracePt t="6133" x="6699250" y="2311400"/>
          <p14:tracePt t="6143" x="6699250" y="2316163"/>
          <p14:tracePt t="6150" x="6699250" y="2324100"/>
          <p14:tracePt t="6159" x="6699250" y="2327275"/>
          <p14:tracePt t="6164" x="6699250" y="2330450"/>
          <p14:tracePt t="6173" x="6699250" y="2335213"/>
          <p14:tracePt t="6181" x="6699250" y="2338388"/>
          <p14:tracePt t="6191" x="6696075" y="2346325"/>
          <p14:tracePt t="6198" x="6696075" y="2351088"/>
          <p14:tracePt t="6206" x="6696075" y="2354263"/>
          <p14:tracePt t="6222" x="6692900" y="2362200"/>
          <p14:tracePt t="6230" x="6692900" y="2365375"/>
          <p14:tracePt t="6237" x="6692900" y="2370138"/>
          <p14:tracePt t="6247" x="6692900" y="2373313"/>
          <p14:tracePt t="6262" x="6688138" y="2373313"/>
          <p14:tracePt t="6271" x="6688138" y="2378075"/>
          <p14:tracePt t="6294" x="6684963" y="2381250"/>
          <p14:tracePt t="6302" x="6680200" y="2384425"/>
          <p14:tracePt t="6332" x="6677025" y="2389188"/>
          <p14:tracePt t="6342" x="6669088" y="2389188"/>
          <p14:tracePt t="6365" x="6665913" y="2389188"/>
          <p14:tracePt t="6375" x="6661150" y="2389188"/>
          <p14:tracePt t="6381" x="6657975" y="2389188"/>
          <p14:tracePt t="6397" x="6653213" y="2392363"/>
          <p14:tracePt t="6405" x="6650038" y="2392363"/>
          <p14:tracePt t="6421" x="6645275" y="2397125"/>
          <p14:tracePt t="6429" x="6642100" y="2397125"/>
          <p14:tracePt t="6439" x="6638925" y="2397125"/>
          <p14:tracePt t="6446" x="6630988" y="2397125"/>
          <p14:tracePt t="6462" x="6623050" y="2397125"/>
          <p14:tracePt t="6472" x="6618288" y="2397125"/>
          <p14:tracePt t="6478" x="6611938" y="2397125"/>
          <p14:tracePt t="6488" x="6604000" y="2397125"/>
          <p14:tracePt t="6495" x="6599238" y="2397125"/>
          <p14:tracePt t="6502" x="6588125" y="2397125"/>
          <p14:tracePt t="6510" x="6580188" y="2397125"/>
          <p14:tracePt t="6516" x="6572250" y="2397125"/>
          <p14:tracePt t="6527" x="6564313" y="2397125"/>
          <p14:tracePt t="6533" x="6561138" y="2397125"/>
          <p14:tracePt t="6542" x="6557963" y="2397125"/>
          <p14:tracePt t="6549" x="6553200" y="2397125"/>
          <p14:tracePt t="6559" x="6550025" y="2397125"/>
          <p14:tracePt t="6564" x="6545263" y="2397125"/>
          <p14:tracePt t="6574" x="6542088" y="2397125"/>
          <p14:tracePt t="6581" x="6537325" y="2397125"/>
          <p14:tracePt t="6597" x="6526213" y="2397125"/>
          <p14:tracePt t="6606" x="6518275" y="2397125"/>
          <p14:tracePt t="6621" x="6510338" y="2392363"/>
          <p14:tracePt t="6630" x="6502400" y="2392363"/>
          <p14:tracePt t="6639" x="6499225" y="2392363"/>
          <p14:tracePt t="6646" x="6488113" y="2392363"/>
          <p14:tracePt t="6657" x="6480175" y="2389188"/>
          <p14:tracePt t="6662" x="6475413" y="2389188"/>
          <p14:tracePt t="6672" x="6472238" y="2389188"/>
          <p14:tracePt t="6677" x="6464300" y="2389188"/>
          <p14:tracePt t="6685" x="6461125" y="2384425"/>
          <p14:tracePt t="6694" x="6456363" y="2384425"/>
          <p14:tracePt t="6711" x="6453188" y="2384425"/>
          <p14:tracePt t="6718" x="6448425" y="2384425"/>
          <p14:tracePt t="6733" x="6445250" y="2381250"/>
          <p14:tracePt t="6749" x="6442075" y="2381250"/>
          <p14:tracePt t="6759" x="6437313" y="2378075"/>
          <p14:tracePt t="6775" x="6434138" y="2378075"/>
          <p14:tracePt t="6782" x="6429375" y="2373313"/>
          <p14:tracePt t="6791" x="6421438" y="2370138"/>
          <p14:tracePt t="6797" x="6415088" y="2370138"/>
          <p14:tracePt t="6804" x="6410325" y="2365375"/>
          <p14:tracePt t="6814" x="6407150" y="2365375"/>
          <p14:tracePt t="6830" x="6394450" y="2357438"/>
          <p14:tracePt t="6847" x="6391275" y="2354263"/>
          <p14:tracePt t="6863" x="6388100" y="2354263"/>
          <p14:tracePt t="6879" x="6383338" y="2351088"/>
          <p14:tracePt t="6910" x="6375400" y="2346325"/>
          <p14:tracePt t="6943" x="6372225" y="2343150"/>
          <p14:tracePt t="6959" x="6367463" y="2338388"/>
          <p14:tracePt t="6974" x="6361113" y="2335213"/>
          <p14:tracePt t="6982" x="6356350" y="2327275"/>
          <p14:tracePt t="7015" x="6353175" y="2324100"/>
          <p14:tracePt t="7021" x="6348413" y="2319338"/>
          <p14:tracePt t="7054" x="6340475" y="2311400"/>
          <p14:tracePt t="7070" x="6337300" y="2311400"/>
          <p14:tracePt t="7077" x="6326188" y="2300288"/>
          <p14:tracePt t="7086" x="6321425" y="2295525"/>
          <p14:tracePt t="7102" x="6313488" y="2289175"/>
          <p14:tracePt t="7118" x="6305550" y="2281238"/>
          <p14:tracePt t="7133" x="6305550" y="2276475"/>
          <p14:tracePt t="7142" x="6302375" y="2273300"/>
          <p14:tracePt t="7159" x="6299200" y="2268538"/>
          <p14:tracePt t="7181" x="6299200" y="2265363"/>
          <p14:tracePt t="7197" x="6299200" y="2262188"/>
          <p14:tracePt t="7205" x="6299200" y="2257425"/>
          <p14:tracePt t="7221" x="6299200" y="2249488"/>
          <p14:tracePt t="7237" x="6299200" y="2238375"/>
          <p14:tracePt t="7253" x="6299200" y="2235200"/>
          <p14:tracePt t="7270" x="6299200" y="2227263"/>
          <p14:tracePt t="7279" x="6299200" y="2219325"/>
          <p14:tracePt t="7286" x="6299200" y="2214563"/>
          <p14:tracePt t="7296" x="6299200" y="2208213"/>
          <p14:tracePt t="7302" x="6302375" y="2203450"/>
          <p14:tracePt t="7310" x="6302375" y="2200275"/>
          <p14:tracePt t="7316" x="6305550" y="2195513"/>
          <p14:tracePt t="7326" x="6305550" y="2192338"/>
          <p14:tracePt t="7333" x="6310313" y="2187575"/>
          <p14:tracePt t="7343" x="6310313" y="2184400"/>
          <p14:tracePt t="7349" x="6310313" y="2176463"/>
          <p14:tracePt t="7358" x="6313488" y="2176463"/>
          <p14:tracePt t="7364" x="6318250" y="2165350"/>
          <p14:tracePt t="7373" x="6321425" y="2160588"/>
          <p14:tracePt t="7381" x="6326188" y="2157413"/>
          <p14:tracePt t="7390" x="6329363" y="2149475"/>
          <p14:tracePt t="7399" x="6340475" y="2141538"/>
          <p14:tracePt t="7407" x="6348413" y="2130425"/>
          <p14:tracePt t="7414" x="6353175" y="2122488"/>
          <p14:tracePt t="7422" x="6356350" y="2119313"/>
          <p14:tracePt t="7430" x="6364288" y="2111375"/>
          <p14:tracePt t="7446" x="6367463" y="2106613"/>
          <p14:tracePt t="7464" x="6372225" y="2103438"/>
          <p14:tracePt t="7472" x="6372225" y="2098675"/>
          <p14:tracePt t="7511" x="6375400" y="2095500"/>
          <p14:tracePt t="7526" x="6375400" y="2092325"/>
          <p14:tracePt t="7541" x="6375400" y="2087563"/>
          <p14:tracePt t="7550" x="6380163" y="2087563"/>
          <p14:tracePt t="7559" x="6383338" y="2084388"/>
          <p14:tracePt t="7565" x="6383338" y="2079625"/>
          <p14:tracePt t="7574" x="6388100" y="2076450"/>
          <p14:tracePt t="7582" x="6391275" y="2071688"/>
          <p14:tracePt t="7591" x="6394450" y="2068513"/>
          <p14:tracePt t="7597" x="6399213" y="2065338"/>
          <p14:tracePt t="7606" x="6402388" y="2060575"/>
          <p14:tracePt t="7614" x="6407150" y="2057400"/>
          <p14:tracePt t="7623" x="6407150" y="2052638"/>
          <p14:tracePt t="7630" x="6410325" y="2049463"/>
          <p14:tracePt t="7638" x="6415088" y="2044700"/>
          <p14:tracePt t="7653" x="6418263" y="2041525"/>
          <p14:tracePt t="7663" x="6421438" y="2038350"/>
          <p14:tracePt t="7670" x="6421438" y="2033588"/>
          <p14:tracePt t="7679" x="6421438" y="2030413"/>
          <p14:tracePt t="7686" x="6421438" y="2025650"/>
          <p14:tracePt t="7695" x="6426200" y="2022475"/>
          <p14:tracePt t="7710" x="6429375" y="2017713"/>
          <p14:tracePt t="7718" x="6429375" y="2014538"/>
          <p14:tracePt t="7727" x="6434138" y="2011363"/>
          <p14:tracePt t="7733" x="6437313" y="2006600"/>
          <p14:tracePt t="7743" x="6442075" y="2003425"/>
          <p14:tracePt t="7749" x="6445250" y="1998663"/>
          <p14:tracePt t="7761" x="6448425" y="1995488"/>
          <p14:tracePt t="7765" x="6453188" y="1990725"/>
          <p14:tracePt t="7773" x="6456363" y="1987550"/>
          <p14:tracePt t="7782" x="6461125" y="1984375"/>
          <p14:tracePt t="7789" x="6472238" y="1979613"/>
          <p14:tracePt t="7798" x="6475413" y="1976438"/>
          <p14:tracePt t="7807" x="6483350" y="1971675"/>
          <p14:tracePt t="7814" x="6488113" y="1968500"/>
          <p14:tracePt t="7822" x="6491288" y="1963738"/>
          <p14:tracePt t="7830" x="6496050" y="1963738"/>
          <p14:tracePt t="7839" x="6499225" y="1963738"/>
          <p14:tracePt t="7847" x="6507163" y="1960563"/>
          <p14:tracePt t="7857" x="6510338" y="1957388"/>
          <p14:tracePt t="7863" x="6515100" y="1957388"/>
          <p14:tracePt t="7870" x="6518275" y="1957388"/>
          <p14:tracePt t="7879" x="6523038" y="1957388"/>
          <p14:tracePt t="7884" x="6526213" y="1957388"/>
          <p14:tracePt t="7901" x="6530975" y="1957388"/>
          <p14:tracePt t="7917" x="6534150" y="1957388"/>
          <p14:tracePt t="7942" x="6537325" y="1957388"/>
          <p14:tracePt t="7949" x="6542088" y="1957388"/>
          <p14:tracePt t="7959" x="6545263" y="1957388"/>
          <p14:tracePt t="7966" x="6550025" y="1957388"/>
          <p14:tracePt t="7973" x="6553200" y="1957388"/>
          <p14:tracePt t="7982" x="6557963" y="1957388"/>
          <p14:tracePt t="7990" x="6561138" y="1957388"/>
          <p14:tracePt t="7997" x="6564313" y="1957388"/>
          <p14:tracePt t="8007" x="6569075" y="1957388"/>
          <p14:tracePt t="8014" x="6572250" y="1957388"/>
          <p14:tracePt t="8023" x="6577013" y="1960563"/>
          <p14:tracePt t="8038" x="6580188" y="1960563"/>
          <p14:tracePt t="8118" x="6584950" y="1963738"/>
          <p14:tracePt t="8149" x="6588125" y="1963738"/>
          <p14:tracePt t="8158" x="6591300" y="1963738"/>
          <p14:tracePt t="8171" x="6599238" y="1968500"/>
          <p14:tracePt t="8186" x="6611938" y="1968500"/>
          <p14:tracePt t="8191" x="6615113" y="1968500"/>
          <p14:tracePt t="8199" x="6623050" y="1971675"/>
          <p14:tracePt t="8208" x="6626225" y="1971675"/>
          <p14:tracePt t="8214" x="6630988" y="1971675"/>
          <p14:tracePt t="8222" x="6634163" y="1971675"/>
          <p14:tracePt t="8230" x="6638925" y="1971675"/>
          <p14:tracePt t="8239" x="6642100" y="1971675"/>
          <p14:tracePt t="8246" x="6650038" y="1971675"/>
          <p14:tracePt t="8255" x="6661150" y="1971675"/>
          <p14:tracePt t="8262" x="6677025" y="1979613"/>
          <p14:tracePt t="8269" x="6711950" y="1987550"/>
          <p14:tracePt t="8278" x="6731000" y="1990725"/>
          <p14:tracePt t="8285" x="6769100" y="2006600"/>
          <p14:tracePt t="8295" x="6815138" y="2017713"/>
          <p14:tracePt t="8302" x="6862763" y="2025650"/>
          <p14:tracePt t="8310" x="6884988" y="2030413"/>
          <p14:tracePt t="8318" x="6923088" y="2038350"/>
          <p14:tracePt t="8326" x="6935788" y="2041525"/>
          <p14:tracePt t="8335" x="6946900" y="2041525"/>
          <p14:tracePt t="8389" x="6935788" y="2033588"/>
          <p14:tracePt t="8396" x="6927850" y="2022475"/>
          <p14:tracePt t="8405" x="6911975" y="2014538"/>
          <p14:tracePt t="8414" x="6889750" y="1995488"/>
          <p14:tracePt t="8423" x="6873875" y="1987550"/>
          <p14:tracePt t="8431" x="6865938" y="1984375"/>
          <p14:tracePt t="8440" x="6858000" y="1984375"/>
          <p14:tracePt t="8501" x="6862763" y="1990725"/>
          <p14:tracePt t="8509" x="6877050" y="1998663"/>
          <p14:tracePt t="8517" x="6892925" y="2006600"/>
          <p14:tracePt t="8527" x="6900863" y="2011363"/>
          <p14:tracePt t="8533" x="6904038" y="2011363"/>
          <p14:tracePt t="8542" x="6908800" y="2014538"/>
          <p14:tracePt t="8606" x="6908800" y="2011363"/>
          <p14:tracePt t="8613" x="6900863" y="1998663"/>
          <p14:tracePt t="8622" x="6889750" y="1990725"/>
          <p14:tracePt t="8630" x="6873875" y="1976438"/>
          <p14:tracePt t="8640" x="6858000" y="1963738"/>
          <p14:tracePt t="8646" x="6850063" y="1960563"/>
          <p14:tracePt t="8654" x="6846888" y="1957388"/>
          <p14:tracePt t="8685" x="6842125" y="1957388"/>
          <p14:tracePt t="8757" x="6846888" y="1957388"/>
          <p14:tracePt t="8782" x="6850063" y="1957388"/>
          <p14:tracePt t="8789" x="6854825" y="1957388"/>
          <p14:tracePt t="8814" x="6858000" y="1957388"/>
          <p14:tracePt t="8822" x="6865938" y="1957388"/>
          <p14:tracePt t="8831" x="6873875" y="1957388"/>
          <p14:tracePt t="8840" x="6881813" y="1957388"/>
          <p14:tracePt t="8846" x="6892925" y="1957388"/>
          <p14:tracePt t="8854" x="6904038" y="1957388"/>
          <p14:tracePt t="8871" x="6935788" y="1957388"/>
          <p14:tracePt t="8898" x="6950075" y="1957388"/>
          <p14:tracePt t="9349" x="6950075" y="1952625"/>
          <p14:tracePt t="10493" x="6950075" y="1949450"/>
          <p14:tracePt t="10518" x="6950075" y="1944688"/>
          <p14:tracePt t="10831" x="6946900" y="1941513"/>
          <p14:tracePt t="11565" x="6946900" y="1936750"/>
          <p14:tracePt t="11646" x="6946900" y="1933575"/>
          <p14:tracePt t="13582" x="6954838" y="1933575"/>
          <p14:tracePt t="13589" x="6978650" y="1933575"/>
          <p14:tracePt t="13599" x="6985000" y="1933575"/>
          <p14:tracePt t="13605" x="7000875" y="1933575"/>
          <p14:tracePt t="13614" x="7008813" y="1933575"/>
          <p14:tracePt t="13622" x="7016750" y="1933575"/>
          <p14:tracePt t="13632" x="7035800" y="1933575"/>
          <p14:tracePt t="13639" x="7046913" y="1933575"/>
          <p14:tracePt t="13647" x="7059613" y="1933575"/>
          <p14:tracePt t="13654" x="7070725" y="1933575"/>
          <p14:tracePt t="13661" x="7097713" y="1933575"/>
          <p14:tracePt t="13670" x="7116763" y="1933575"/>
          <p14:tracePt t="13679" x="7132638" y="1933575"/>
          <p14:tracePt t="13687" x="7143750" y="1933575"/>
          <p14:tracePt t="13695" x="7159625" y="1933575"/>
          <p14:tracePt t="13703" x="7175500" y="1933575"/>
          <p14:tracePt t="13711" x="7186613" y="1933575"/>
          <p14:tracePt t="13719" x="7202488" y="1933575"/>
          <p14:tracePt t="13726" x="7208838" y="1933575"/>
          <p14:tracePt t="13736" x="7221538" y="1933575"/>
          <p14:tracePt t="13742" x="7232650" y="1933575"/>
          <p14:tracePt t="13751" x="7235825" y="1933575"/>
          <p14:tracePt t="13759" x="7248525" y="1933575"/>
          <p14:tracePt t="13766" x="7251700" y="1933575"/>
          <p14:tracePt t="13773" x="7256463" y="1933575"/>
          <p14:tracePt t="13782" x="7262813" y="1933575"/>
          <p14:tracePt t="13790" x="7275513" y="1930400"/>
          <p14:tracePt t="13799" x="7289800" y="1930400"/>
          <p14:tracePt t="13806" x="7313613" y="1922463"/>
          <p14:tracePt t="13815" x="7340600" y="1917700"/>
          <p14:tracePt t="13822" x="7359650" y="1917700"/>
          <p14:tracePt t="13831" x="7386638" y="1917700"/>
          <p14:tracePt t="13837" x="7426325" y="1917700"/>
          <p14:tracePt t="13847" x="7459663" y="1917700"/>
          <p14:tracePt t="13855" x="7499350" y="1917700"/>
          <p14:tracePt t="13862" x="7534275" y="1917700"/>
          <p14:tracePt t="13871" x="7556500" y="1917700"/>
          <p14:tracePt t="13877" x="7575550" y="1917700"/>
          <p14:tracePt t="13887" x="7591425" y="1917700"/>
          <p14:tracePt t="13895" x="7596188" y="1917700"/>
          <p14:tracePt t="13904" x="7602538" y="1917700"/>
          <p14:tracePt t="14597" x="7602538" y="1922463"/>
          <p14:tracePt t="14719" x="7602538" y="1930400"/>
          <p14:tracePt t="14725" x="7607300" y="1930400"/>
          <p14:tracePt t="14735" x="7610475" y="1933575"/>
          <p14:tracePt t="14743" x="7615238" y="1933575"/>
          <p14:tracePt t="14752" x="7618413" y="1936750"/>
          <p14:tracePt t="14759" x="7623175" y="1936750"/>
          <p14:tracePt t="14767" x="7629525" y="1941513"/>
          <p14:tracePt t="14783" x="7637463" y="1949450"/>
          <p14:tracePt t="14800" x="7650163" y="1949450"/>
          <p14:tracePt t="14806" x="7653338" y="1949450"/>
          <p14:tracePt t="14816" x="7656513" y="1949450"/>
          <p14:tracePt t="14823" x="7661275" y="1949450"/>
          <p14:tracePt t="14830" x="7664450" y="1949450"/>
          <p14:tracePt t="14839" x="7672388" y="1952625"/>
          <p14:tracePt t="14846" x="7680325" y="1952625"/>
          <p14:tracePt t="14855" x="7696200" y="1957388"/>
          <p14:tracePt t="14862" x="7715250" y="1957388"/>
          <p14:tracePt t="14871" x="7723188" y="1957388"/>
          <p14:tracePt t="14879" x="7737475" y="1957388"/>
          <p14:tracePt t="14887" x="7753350" y="1960563"/>
          <p14:tracePt t="14894" x="7769225" y="1960563"/>
          <p14:tracePt t="14902" x="7780338" y="1960563"/>
          <p14:tracePt t="14911" x="7791450" y="1960563"/>
          <p14:tracePt t="14920" x="7804150" y="1960563"/>
          <p14:tracePt t="14926" x="7815263" y="1960563"/>
          <p14:tracePt t="14935" x="7823200" y="1960563"/>
          <p14:tracePt t="14942" x="7831138" y="1960563"/>
          <p14:tracePt t="14950" x="7839075" y="1960563"/>
          <p14:tracePt t="14957" x="7842250" y="1960563"/>
          <p14:tracePt t="14979" x="7858125" y="1960563"/>
          <p14:tracePt t="14986" x="7874000" y="1960563"/>
          <p14:tracePt t="14991" x="7885113" y="1960563"/>
          <p14:tracePt t="15001" x="7907338" y="1960563"/>
          <p14:tracePt t="15007" x="7920038" y="1960563"/>
          <p14:tracePt t="15015" x="7947025" y="1960563"/>
          <p14:tracePt t="15023" x="7969250" y="1968500"/>
          <p14:tracePt t="15033" x="8008938" y="1971675"/>
          <p14:tracePt t="15039" x="8035925" y="1979613"/>
          <p14:tracePt t="15046" x="8074025" y="1979613"/>
          <p14:tracePt t="15055" x="8101013" y="1979613"/>
          <p14:tracePt t="15063" x="8116888" y="1979613"/>
          <p14:tracePt t="15070" x="8124825" y="1979613"/>
          <p14:tracePt t="15079" x="8128000" y="1979613"/>
          <p14:tracePt t="15096" x="8131175" y="1979613"/>
          <p14:tracePt t="15135" x="8131175" y="1971675"/>
          <p14:tracePt t="15151" x="8124825" y="1960563"/>
          <p14:tracePt t="15168" x="8116888" y="1952625"/>
          <p14:tracePt t="15175" x="8112125" y="1952625"/>
          <p14:tracePt t="15184" x="8108950" y="1949450"/>
          <p14:tracePt t="15374" x="8104188" y="1949450"/>
          <p14:tracePt t="15383" x="8101013" y="1944688"/>
          <p14:tracePt t="15399" x="8097838" y="1941513"/>
          <p14:tracePt t="15415" x="8093075" y="1941513"/>
          <p14:tracePt t="15572" x="8116888" y="1941513"/>
          <p14:tracePt t="15574" x="8135938" y="1941513"/>
          <p14:tracePt t="15583" x="8174038" y="1949450"/>
          <p14:tracePt t="15591" x="8208963" y="1949450"/>
          <p14:tracePt t="15599" x="8247063" y="1960563"/>
          <p14:tracePt t="15607" x="8286750" y="1968500"/>
          <p14:tracePt t="15614" x="8316913" y="1976438"/>
          <p14:tracePt t="15623" x="8328025" y="1976438"/>
          <p14:tracePt t="15631" x="8340725" y="1976438"/>
          <p14:tracePt t="15648" x="8343900" y="1976438"/>
          <p14:tracePt t="15727" x="8348663" y="1976438"/>
          <p14:tracePt t="15734" x="8351838" y="1976438"/>
          <p14:tracePt t="15741" x="8359775" y="1968500"/>
          <p14:tracePt t="15751" x="8367713" y="1963738"/>
          <p14:tracePt t="15758" x="8402638" y="1963738"/>
          <p14:tracePt t="15767" x="8416925" y="1960563"/>
          <p14:tracePt t="15774" x="8451850" y="1960563"/>
          <p14:tracePt t="15785" x="8486775" y="1960563"/>
          <p14:tracePt t="15790" x="8513763" y="1960563"/>
          <p14:tracePt t="15797" x="8545513" y="1960563"/>
          <p14:tracePt t="15806" x="8564563" y="1960563"/>
          <p14:tracePt t="15814" x="8583613" y="1960563"/>
          <p14:tracePt t="15823" x="8602663" y="1960563"/>
          <p14:tracePt t="15839" x="8605838" y="1957388"/>
          <p14:tracePt t="19342" x="8602663" y="1957388"/>
          <p14:tracePt t="19350" x="8583613" y="1968500"/>
          <p14:tracePt t="19359" x="8559800" y="1979613"/>
          <p14:tracePt t="19367" x="8545513" y="1987550"/>
          <p14:tracePt t="19376" x="8513763" y="2006600"/>
          <p14:tracePt t="19384" x="8494713" y="2017713"/>
          <p14:tracePt t="19392" x="8467725" y="2033588"/>
          <p14:tracePt t="19399" x="8456613" y="2044700"/>
          <p14:tracePt t="19407" x="8443913" y="2052638"/>
          <p14:tracePt t="19414" x="8435975" y="2065338"/>
          <p14:tracePt t="19424" x="8424863" y="2068513"/>
          <p14:tracePt t="19431" x="8408988" y="2084388"/>
          <p14:tracePt t="19440" x="8405813" y="2087563"/>
          <p14:tracePt t="19446" x="8397875" y="2095500"/>
          <p14:tracePt t="19455" x="8394700" y="2098675"/>
          <p14:tracePt t="19462" x="8389938" y="2103438"/>
          <p14:tracePt t="19472" x="8382000" y="2114550"/>
          <p14:tracePt t="19478" x="8370888" y="2119313"/>
          <p14:tracePt t="19487" x="8362950" y="2127250"/>
          <p14:tracePt t="19495" x="8340725" y="2138363"/>
          <p14:tracePt t="19502" x="8332788" y="2141538"/>
          <p14:tracePt t="19511" x="8316913" y="2149475"/>
          <p14:tracePt t="19518" x="8301038" y="2154238"/>
          <p14:tracePt t="19527" x="8281988" y="2165350"/>
          <p14:tracePt t="19535" x="8267700" y="2168525"/>
          <p14:tracePt t="19544" x="8243888" y="2173288"/>
          <p14:tracePt t="19551" x="8224838" y="2181225"/>
          <p14:tracePt t="19560" x="8208963" y="2184400"/>
          <p14:tracePt t="19567" x="8185150" y="2195513"/>
          <p14:tracePt t="19575" x="8174038" y="2195513"/>
          <p14:tracePt t="19584" x="8151813" y="2200275"/>
          <p14:tracePt t="19591" x="8143875" y="2203450"/>
          <p14:tracePt t="19598" x="8135938" y="2203450"/>
          <p14:tracePt t="19608" x="8120063" y="2208213"/>
          <p14:tracePt t="19614" x="8112125" y="2208213"/>
          <p14:tracePt t="19624" x="8101013" y="2208213"/>
          <p14:tracePt t="19630" x="8093075" y="2208213"/>
          <p14:tracePt t="19639" x="8077200" y="2208213"/>
          <p14:tracePt t="19646" x="8070850" y="2208213"/>
          <p14:tracePt t="19655" x="8050213" y="2208213"/>
          <p14:tracePt t="19663" x="8043863" y="2208213"/>
          <p14:tracePt t="19671" x="8015288" y="2208213"/>
          <p14:tracePt t="19678" x="7993063" y="2203450"/>
          <p14:tracePt t="19687" x="7977188" y="2195513"/>
          <p14:tracePt t="19694" x="7966075" y="2195513"/>
          <p14:tracePt t="19703" x="7939088" y="2195513"/>
          <p14:tracePt t="19711" x="7907338" y="2192338"/>
          <p14:tracePt t="19721" x="7893050" y="2192338"/>
          <p14:tracePt t="19726" x="7885113" y="2192338"/>
          <p14:tracePt t="19734" x="7877175" y="2187575"/>
          <p14:tracePt t="19743" x="7866063" y="2187575"/>
          <p14:tracePt t="19759" x="7858125" y="2187575"/>
          <p14:tracePt t="19768" x="7853363" y="2187575"/>
          <p14:tracePt t="19785" x="7850188" y="2187575"/>
          <p14:tracePt t="19791" x="7847013" y="2187575"/>
          <p14:tracePt t="19798" x="7839075" y="2187575"/>
          <p14:tracePt t="19807" x="7834313" y="2187575"/>
          <p14:tracePt t="19814" x="7831138" y="2187575"/>
          <p14:tracePt t="19824" x="7820025" y="2187575"/>
          <p14:tracePt t="19831" x="7804150" y="2187575"/>
          <p14:tracePt t="19840" x="7796213" y="2187575"/>
          <p14:tracePt t="19846" x="7772400" y="2187575"/>
          <p14:tracePt t="19856" x="7764463" y="2187575"/>
          <p14:tracePt t="19862" x="7745413" y="2181225"/>
          <p14:tracePt t="19872" x="7731125" y="2176463"/>
          <p14:tracePt t="19879" x="7723188" y="2176463"/>
          <p14:tracePt t="19888" x="7715250" y="2176463"/>
          <p14:tracePt t="19895" x="7710488" y="2173288"/>
          <p14:tracePt t="19904" x="7707313" y="2173288"/>
          <p14:tracePt t="19991" x="7704138" y="2168525"/>
          <p14:tracePt t="20008" x="7704138" y="2165350"/>
          <p14:tracePt t="20014" x="7704138" y="2160588"/>
          <p14:tracePt t="20023" x="7699375" y="2157413"/>
          <p14:tracePt t="20030" x="7699375" y="2154238"/>
          <p14:tracePt t="20040" x="7696200" y="2149475"/>
          <p14:tracePt t="20047" x="7688263" y="2141538"/>
          <p14:tracePt t="20063" x="7683500" y="2138363"/>
          <p14:tracePt t="20071" x="7680325" y="2133600"/>
          <p14:tracePt t="20088" x="7677150" y="2130425"/>
          <p14:tracePt t="20223" x="7677150" y="2127250"/>
          <p14:tracePt t="22191" x="7672388" y="2122488"/>
          <p14:tracePt t="22239" x="7669213" y="2119313"/>
          <p14:tracePt t="22768" x="7669213" y="2114550"/>
          <p14:tracePt t="22799" x="7664450" y="2111375"/>
          <p14:tracePt t="24593" x="7661275" y="2106613"/>
          <p14:tracePt t="24631" x="7656513" y="2106613"/>
          <p14:tracePt t="24663" x="7656513" y="2103438"/>
          <p14:tracePt t="24727" x="7656513" y="2098675"/>
          <p14:tracePt t="25679" x="7653338" y="2095500"/>
          <p14:tracePt t="26471" x="7650163" y="2092325"/>
          <p14:tracePt t="35673" x="7650163" y="2084388"/>
          <p14:tracePt t="35680" x="7691438" y="2071688"/>
          <p14:tracePt t="35689" x="7734300" y="2057400"/>
          <p14:tracePt t="35696" x="7753350" y="2052638"/>
          <p14:tracePt t="35705" x="7791450" y="2044700"/>
          <p14:tracePt t="35712" x="7812088" y="2041525"/>
          <p14:tracePt t="35721" x="7842250" y="2033588"/>
          <p14:tracePt t="35729" x="7861300" y="2033588"/>
          <p14:tracePt t="35739" x="7880350" y="2030413"/>
          <p14:tracePt t="35745" x="7904163" y="2030413"/>
          <p14:tracePt t="35753" x="7915275" y="2030413"/>
          <p14:tracePt t="35761" x="7939088" y="2030413"/>
          <p14:tracePt t="35768" x="7947025" y="2030413"/>
          <p14:tracePt t="35777" x="7954963" y="2025650"/>
          <p14:tracePt t="35786" x="7958138" y="2025650"/>
          <p14:tracePt t="35794" x="7961313" y="2025650"/>
          <p14:tracePt t="35801" x="7966075" y="2025650"/>
          <p14:tracePt t="35825" x="7969250" y="2025650"/>
          <p14:tracePt t="35833" x="7974013" y="2025650"/>
          <p14:tracePt t="35843" x="7977188" y="2025650"/>
          <p14:tracePt t="35852" x="7988300" y="2025650"/>
          <p14:tracePt t="35858" x="8001000" y="2025650"/>
          <p14:tracePt t="35864" x="8008938" y="2025650"/>
          <p14:tracePt t="35874" x="8027988" y="2025650"/>
          <p14:tracePt t="35882" x="8054975" y="2025650"/>
          <p14:tracePt t="35891" x="8093075" y="2025650"/>
          <p14:tracePt t="35897" x="8135938" y="2025650"/>
          <p14:tracePt t="35906" x="8181975" y="2025650"/>
          <p14:tracePt t="35913" x="8247063" y="2030413"/>
          <p14:tracePt t="35921" x="8301038" y="2030413"/>
          <p14:tracePt t="35928" x="8355013" y="2041525"/>
          <p14:tracePt t="35938" x="8394700" y="2041525"/>
          <p14:tracePt t="35944" x="8413750" y="2049463"/>
          <p14:tracePt t="35954" x="8421688" y="2049463"/>
          <p14:tracePt t="36048" x="8421688" y="2052638"/>
          <p14:tracePt t="36056" x="8416925" y="2052638"/>
          <p14:tracePt t="36066" x="8413750" y="2060575"/>
          <p14:tracePt t="36074" x="8408988" y="2068513"/>
          <p14:tracePt t="36089" x="8405813" y="2079625"/>
          <p14:tracePt t="36096" x="8405813" y="2084388"/>
          <p14:tracePt t="36105" x="8405813" y="2092325"/>
          <p14:tracePt t="36112" x="8402638" y="2098675"/>
          <p14:tracePt t="36124" x="8402638" y="2106613"/>
          <p14:tracePt t="36129" x="8402638" y="2119313"/>
          <p14:tracePt t="36145" x="8402638" y="2130425"/>
          <p14:tracePt t="36155" x="8397875" y="2141538"/>
          <p14:tracePt t="36161" x="8397875" y="2149475"/>
          <p14:tracePt t="36172" x="8397875" y="2157413"/>
          <p14:tracePt t="36177" x="8397875" y="2165350"/>
          <p14:tracePt t="36186" x="8397875" y="2187575"/>
          <p14:tracePt t="36194" x="8397875" y="2200275"/>
          <p14:tracePt t="36201" x="8397875" y="2222500"/>
          <p14:tracePt t="36209" x="8397875" y="2241550"/>
          <p14:tracePt t="36220" x="8397875" y="2262188"/>
          <p14:tracePt t="36226" x="8402638" y="2276475"/>
          <p14:tracePt t="36233" x="8402638" y="2295525"/>
          <p14:tracePt t="36242" x="8405813" y="2308225"/>
          <p14:tracePt t="36250" x="8413750" y="2316163"/>
          <p14:tracePt t="36258" x="8413750" y="2324100"/>
          <p14:tracePt t="36290" x="8413750" y="2327275"/>
          <p14:tracePt t="36353" x="8413750" y="2330450"/>
          <p14:tracePt t="36377" x="8413750" y="2335213"/>
          <p14:tracePt t="36384" x="8413750" y="2338388"/>
          <p14:tracePt t="36400" x="8413750" y="2343150"/>
          <p14:tracePt t="36440" x="8405813" y="2354263"/>
          <p14:tracePt t="36473" x="8405813" y="2357438"/>
          <p14:tracePt t="36489" x="8405813" y="2362200"/>
          <p14:tracePt t="36529" x="8405813" y="2365375"/>
          <p14:tracePt t="36538" x="8405813" y="2370138"/>
          <p14:tracePt t="36545" x="8405813" y="2373313"/>
          <p14:tracePt t="36561" x="8405813" y="2378075"/>
          <p14:tracePt t="36568" x="8405813" y="2381250"/>
          <p14:tracePt t="36577" x="8405813" y="2384425"/>
          <p14:tracePt t="36585" x="8405813" y="2389188"/>
          <p14:tracePt t="36594" x="8405813" y="2392363"/>
          <p14:tracePt t="36602" x="8405813" y="2397125"/>
          <p14:tracePt t="36616" x="8405813" y="2400300"/>
          <p14:tracePt t="36649" x="8405813" y="2405063"/>
          <p14:tracePt t="36664" x="8405813" y="2408238"/>
          <p14:tracePt t="36680" x="8405813" y="2411413"/>
          <p14:tracePt t="36689" x="8405813" y="2416175"/>
          <p14:tracePt t="36706" x="8405813" y="2427288"/>
          <p14:tracePt t="36721" x="8405813" y="2432050"/>
          <p14:tracePt t="36736" x="8402638" y="2435225"/>
          <p14:tracePt t="37608" x="8402638" y="2432050"/>
          <p14:tracePt t="37627" x="8402638" y="2427288"/>
          <p14:tracePt t="37737" x="8402638" y="2416175"/>
          <p14:tracePt t="37762" x="8402638" y="2411413"/>
          <p14:tracePt t="37769" x="8402638" y="2408238"/>
          <p14:tracePt t="37794" x="8402638" y="2400300"/>
          <p14:tracePt t="37811" x="8405813" y="2397125"/>
          <p14:tracePt t="37840" x="8405813" y="2392363"/>
          <p14:tracePt t="37859" x="8405813" y="2389188"/>
          <p14:tracePt t="37888" x="8405813" y="2384425"/>
          <p14:tracePt t="37896" x="8405813" y="2381250"/>
          <p14:tracePt t="38105" x="8408988" y="2378075"/>
          <p14:tracePt t="38113" x="8408988" y="2373313"/>
          <p14:tracePt t="38130" x="8408988" y="2370138"/>
          <p14:tracePt t="38168" x="8408988" y="2365375"/>
          <p14:tracePt t="39561" x="8408988" y="2357438"/>
          <p14:tracePt t="39579" x="8405813" y="2357438"/>
          <p14:tracePt t="39585" x="8405813" y="2354263"/>
          <p14:tracePt t="39594" x="8394700" y="2351088"/>
          <p14:tracePt t="39600" x="8389938" y="2351088"/>
          <p14:tracePt t="39610" x="8386763" y="2351088"/>
          <p14:tracePt t="39626" x="8382000" y="2351088"/>
          <p14:tracePt t="40177" x="8382000" y="2346325"/>
          <p14:tracePt t="40195" x="8382000" y="2343150"/>
          <p14:tracePt t="40211" x="8386763" y="2343150"/>
          <p14:tracePt t="40265" x="8389938" y="2338388"/>
          <p14:tracePt t="40281" x="8397875" y="2338388"/>
          <p14:tracePt t="40289" x="8402638" y="2338388"/>
          <p14:tracePt t="40298" x="8405813" y="2338388"/>
          <p14:tracePt t="40305" x="8416925" y="2338388"/>
          <p14:tracePt t="40315" x="8424863" y="2338388"/>
          <p14:tracePt t="40323" x="8440738" y="2338388"/>
          <p14:tracePt t="40331" x="8448675" y="2338388"/>
          <p14:tracePt t="40337" x="8464550" y="2343150"/>
          <p14:tracePt t="40346" x="8470900" y="2343150"/>
          <p14:tracePt t="40353" x="8486775" y="2343150"/>
          <p14:tracePt t="40363" x="8494713" y="2343150"/>
          <p14:tracePt t="40369" x="8497888" y="2346325"/>
          <p14:tracePt t="40378" x="8505825" y="2346325"/>
          <p14:tracePt t="40427" x="8510588" y="2346325"/>
          <p14:tracePt t="40473" x="8513763" y="2346325"/>
          <p14:tracePt t="40490" x="8524875" y="2346325"/>
          <p14:tracePt t="40498" x="8551863" y="2346325"/>
          <p14:tracePt t="40505" x="8602663" y="2357438"/>
          <p14:tracePt t="40515" x="8648700" y="2365375"/>
          <p14:tracePt t="40523" x="8721725" y="2381250"/>
          <p14:tracePt t="40530" x="8783638" y="2384425"/>
          <p14:tracePt t="40537" x="8856663" y="2400300"/>
          <p14:tracePt t="40546" x="8931275" y="2416175"/>
          <p14:tracePt t="40554" x="9004300" y="2424113"/>
          <p14:tracePt t="40562" x="9031288" y="2427288"/>
          <p14:tracePt t="40570" x="9069388" y="2427288"/>
          <p14:tracePt t="40579" x="9077325" y="2427288"/>
          <p14:tracePt t="40594" x="9080500" y="2427288"/>
          <p14:tracePt t="40657" x="9080500" y="2424113"/>
          <p14:tracePt t="40674" x="9080500" y="2416175"/>
          <p14:tracePt t="40737" x="9093200" y="2416175"/>
          <p14:tracePt t="40745" x="9115425" y="2416175"/>
          <p14:tracePt t="40753" x="9142413" y="2419350"/>
          <p14:tracePt t="40762" x="9163050" y="2419350"/>
          <p14:tracePt t="40769" x="9190038" y="2419350"/>
          <p14:tracePt t="40779" x="9228138" y="2419350"/>
          <p14:tracePt t="40785" x="9255125" y="2424113"/>
          <p14:tracePt t="40794" x="9282113" y="2424113"/>
          <p14:tracePt t="40801" x="9297988" y="2424113"/>
          <p14:tracePt t="40811" x="9305925" y="2424113"/>
          <p14:tracePt t="40817" x="9317038" y="2424113"/>
          <p14:tracePt t="40833" x="9320213" y="2424113"/>
          <p14:tracePt t="40843" x="9324975" y="2424113"/>
          <p14:tracePt t="40857" x="9328150" y="2419350"/>
          <p14:tracePt t="40865" x="9332913" y="2416175"/>
          <p14:tracePt t="40874" x="9336088" y="2411413"/>
          <p14:tracePt t="40881" x="9344025" y="2408238"/>
          <p14:tracePt t="40891" x="9351963" y="2405063"/>
          <p14:tracePt t="40898" x="9366250" y="2400300"/>
          <p14:tracePt t="40908" x="9382125" y="2392363"/>
          <p14:tracePt t="40914" x="9417050" y="2392363"/>
          <p14:tracePt t="40924" x="9436100" y="2389188"/>
          <p14:tracePt t="40930" x="9463088" y="2389188"/>
          <p14:tracePt t="40937" x="9486900" y="2384425"/>
          <p14:tracePt t="40946" x="9513888" y="2378075"/>
          <p14:tracePt t="40953" x="9536113" y="2378075"/>
          <p14:tracePt t="40962" x="9540875" y="2378075"/>
          <p14:tracePt t="40974" x="9548813" y="2373313"/>
          <p14:tracePt t="40985" x="9551988" y="2370138"/>
          <p14:tracePt t="41153" x="9551988" y="2365375"/>
          <p14:tracePt t="41186" x="9556750" y="2365375"/>
          <p14:tracePt t="41258" x="9559925" y="2362200"/>
          <p14:tracePt t="41265" x="9563100" y="2362200"/>
          <p14:tracePt t="41273" x="9571038" y="2362200"/>
          <p14:tracePt t="41283" x="9590088" y="2362200"/>
          <p14:tracePt t="41290" x="9613900" y="2370138"/>
          <p14:tracePt t="41298" x="9648825" y="2373313"/>
          <p14:tracePt t="41307" x="9678988" y="2381250"/>
          <p14:tracePt t="41314" x="9732963" y="2389188"/>
          <p14:tracePt t="41322" x="9764713" y="2392363"/>
          <p14:tracePt t="41330" x="9794875" y="2400300"/>
          <p14:tracePt t="41337" x="9807575" y="2400300"/>
          <p14:tracePt t="41346" x="9810750" y="2400300"/>
          <p14:tracePt t="41425" x="9799638" y="2389188"/>
          <p14:tracePt t="41433" x="9783763" y="2373313"/>
          <p14:tracePt t="41443" x="9767888" y="2365375"/>
          <p14:tracePt t="41450" x="9753600" y="2357438"/>
          <p14:tracePt t="41458" x="9745663" y="2354263"/>
          <p14:tracePt t="41467" x="9740900" y="2354263"/>
          <p14:tracePt t="41665" x="9753600" y="2351088"/>
          <p14:tracePt t="41673" x="9775825" y="2351088"/>
          <p14:tracePt t="41682" x="9786938" y="2346325"/>
          <p14:tracePt t="41690" x="9810750" y="2346325"/>
          <p14:tracePt t="41698" x="9837738" y="2346325"/>
          <p14:tracePt t="41708" x="9848850" y="2346325"/>
          <p14:tracePt t="41715" x="9872663" y="2346325"/>
          <p14:tracePt t="41721" x="9880600" y="2346325"/>
          <p14:tracePt t="41731" x="9888538" y="2346325"/>
          <p14:tracePt t="41737" x="9891713" y="2346325"/>
          <p14:tracePt t="41753" x="9894888" y="2343150"/>
          <p14:tracePt t="41866" x="9899650" y="2343150"/>
          <p14:tracePt t="41873" x="9907588" y="2343150"/>
          <p14:tracePt t="41882" x="9926638" y="2343150"/>
          <p14:tracePt t="41890" x="9961563" y="2343150"/>
          <p14:tracePt t="41898" x="9980613" y="2343150"/>
          <p14:tracePt t="41905" x="10015538" y="2343150"/>
          <p14:tracePt t="41914" x="10053638" y="2343150"/>
          <p14:tracePt t="41921" x="10072688" y="2343150"/>
          <p14:tracePt t="41930" x="10107613" y="2343150"/>
          <p14:tracePt t="41937" x="10115550" y="2343150"/>
          <p14:tracePt t="41946" x="10118725" y="2343150"/>
          <p14:tracePt t="41953" x="10123488" y="2343150"/>
          <p14:tracePt t="42009" x="10123488" y="2335213"/>
          <p14:tracePt t="42017" x="10118725" y="2330450"/>
          <p14:tracePt t="42026" x="10112375" y="2324100"/>
          <p14:tracePt t="42034" x="10104438" y="2316163"/>
          <p14:tracePt t="42041" x="10099675" y="2311400"/>
          <p14:tracePt t="42049" x="10096500" y="2308225"/>
          <p14:tracePt t="42129" x="10099675" y="2308225"/>
          <p14:tracePt t="42137" x="10104438" y="2308225"/>
          <p14:tracePt t="42146" x="10112375" y="2308225"/>
          <p14:tracePt t="42155" x="10115550" y="2311400"/>
          <p14:tracePt t="42249" x="10107613" y="2311400"/>
          <p14:tracePt t="42257" x="10099675" y="2311400"/>
          <p14:tracePt t="42267" x="10096500" y="2311400"/>
          <p14:tracePt t="42274" x="10091738" y="2311400"/>
          <p14:tracePt t="42314" x="10088563" y="2311400"/>
          <p14:tracePt t="42425" x="10085388" y="2311400"/>
          <p14:tracePt t="42441" x="10085388" y="2308225"/>
          <p14:tracePt t="42481" x="10080625" y="2303463"/>
          <p14:tracePt t="42529" x="10077450" y="2303463"/>
          <p14:tracePt t="42537" x="10072688" y="2303463"/>
          <p14:tracePt t="42546" x="10069513" y="2303463"/>
          <p14:tracePt t="42555" x="10061575" y="2311400"/>
          <p14:tracePt t="42562" x="10053638" y="2316163"/>
          <p14:tracePt t="42569" x="10050463" y="2316163"/>
          <p14:tracePt t="42578" x="10045700" y="2319338"/>
          <p14:tracePt t="42594" x="10042525" y="2324100"/>
          <p14:tracePt t="42602" x="10037763" y="2327275"/>
          <p14:tracePt t="42611" x="10031413" y="2330450"/>
          <p14:tracePt t="42618" x="10026650" y="2335213"/>
          <p14:tracePt t="42625" x="10023475" y="2338388"/>
          <p14:tracePt t="42634" x="10018713" y="2338388"/>
          <p14:tracePt t="42642" x="10010775" y="2343150"/>
          <p14:tracePt t="42650" x="10007600" y="2343150"/>
          <p14:tracePt t="42658" x="9991725" y="2346325"/>
          <p14:tracePt t="42668" x="9980613" y="2346325"/>
          <p14:tracePt t="42675" x="9964738" y="2351088"/>
          <p14:tracePt t="42682" x="9937750" y="2351088"/>
          <p14:tracePt t="42689" x="9910763" y="2351088"/>
          <p14:tracePt t="42698" x="9864725" y="2351088"/>
          <p14:tracePt t="42705" x="9818688" y="2351088"/>
          <p14:tracePt t="42714" x="9786938" y="2351088"/>
          <p14:tracePt t="42723" x="9725025" y="2351088"/>
          <p14:tracePt t="42730" x="9671050" y="2351088"/>
          <p14:tracePt t="42737" x="9637713" y="2351088"/>
          <p14:tracePt t="42746" x="9583738" y="2351088"/>
          <p14:tracePt t="42753" x="9544050" y="2351088"/>
          <p14:tracePt t="42762" x="9509125" y="2351088"/>
          <p14:tracePt t="42769" x="9471025" y="2351088"/>
          <p14:tracePt t="42780" x="9436100" y="2351088"/>
          <p14:tracePt t="42785" x="9393238" y="2357438"/>
          <p14:tracePt t="42795" x="9359900" y="2357438"/>
          <p14:tracePt t="42801" x="9320213" y="2373313"/>
          <p14:tracePt t="42810" x="9282113" y="2384425"/>
          <p14:tracePt t="42817" x="9250363" y="2397125"/>
          <p14:tracePt t="42831" x="9212263" y="2405063"/>
          <p14:tracePt t="42834" x="9166225" y="2411413"/>
          <p14:tracePt t="42842" x="9139238" y="2411413"/>
          <p14:tracePt t="42850" x="9101138" y="2416175"/>
          <p14:tracePt t="42858" x="9061450" y="2424113"/>
          <p14:tracePt t="42866" x="9026525" y="2424113"/>
          <p14:tracePt t="42875" x="8996363" y="2424113"/>
          <p14:tracePt t="42882" x="8969375" y="2424113"/>
          <p14:tracePt t="42889" x="8950325" y="2424113"/>
          <p14:tracePt t="42899" x="8931275" y="2424113"/>
          <p14:tracePt t="42905" x="8915400" y="2427288"/>
          <p14:tracePt t="42914" x="8907463" y="2432050"/>
          <p14:tracePt t="42921" x="8891588" y="2438400"/>
          <p14:tracePt t="42930" x="8880475" y="2438400"/>
          <p14:tracePt t="42937" x="8872538" y="2446338"/>
          <p14:tracePt t="42946" x="8856663" y="2446338"/>
          <p14:tracePt t="42953" x="8850313" y="2459038"/>
          <p14:tracePt t="42962" x="8834438" y="2462213"/>
          <p14:tracePt t="42979" x="8802688" y="2470150"/>
          <p14:tracePt t="42985" x="8788400" y="2470150"/>
          <p14:tracePt t="42994" x="8783638" y="2470150"/>
          <p14:tracePt t="43001" x="8775700" y="2478088"/>
          <p14:tracePt t="43012" x="8769350" y="2478088"/>
          <p14:tracePt t="43018" x="8764588" y="2478088"/>
          <p14:tracePt t="43025" x="8761413" y="2478088"/>
          <p14:tracePt t="43034" x="8756650" y="2478088"/>
          <p14:tracePt t="43042" x="8753475" y="2478088"/>
          <p14:tracePt t="43050" x="8748713" y="2478088"/>
          <p14:tracePt t="43058" x="8745538" y="2478088"/>
          <p14:tracePt t="43073" x="8742363" y="2478088"/>
          <p14:tracePt t="43082" x="8737600" y="2478088"/>
          <p14:tracePt t="43090" x="8734425" y="2478088"/>
          <p14:tracePt t="43098" x="8729663" y="2478088"/>
          <p14:tracePt t="43115" x="8726488" y="2478088"/>
          <p14:tracePt t="43123" x="8721725" y="2478088"/>
          <p14:tracePt t="43137" x="8718550" y="2481263"/>
          <p14:tracePt t="43146" x="8715375" y="2481263"/>
          <p14:tracePt t="43169" x="8707438" y="2481263"/>
          <p14:tracePt t="43202" x="8699500" y="2481263"/>
          <p14:tracePt t="43346" x="8694738" y="2481263"/>
          <p14:tracePt t="43356" x="8691563" y="2481263"/>
          <p14:tracePt t="43370" x="8688388" y="2481263"/>
          <p14:tracePt t="43378" x="8683625" y="2481263"/>
          <p14:tracePt t="43386" x="8675688" y="2481263"/>
          <p14:tracePt t="43395" x="8664575" y="2481263"/>
          <p14:tracePt t="43403" x="8656638" y="2481263"/>
          <p14:tracePt t="43410" x="8648700" y="2481263"/>
          <p14:tracePt t="43419" x="8632825" y="2481263"/>
          <p14:tracePt t="43426" x="8626475" y="2481263"/>
          <p14:tracePt t="43435" x="8605838" y="2481263"/>
          <p14:tracePt t="43442" x="8594725" y="2481263"/>
          <p14:tracePt t="43452" x="8575675" y="2486025"/>
          <p14:tracePt t="43461" x="8556625" y="2492375"/>
          <p14:tracePt t="43467" x="8540750" y="2497138"/>
          <p14:tracePt t="43474" x="8524875" y="2497138"/>
          <p14:tracePt t="43483" x="8510588" y="2500313"/>
          <p14:tracePt t="43489" x="8494713" y="2505075"/>
          <p14:tracePt t="43499" x="8478838" y="2513013"/>
          <p14:tracePt t="43505" x="8467725" y="2516188"/>
          <p14:tracePt t="43515" x="8456613" y="2519363"/>
          <p14:tracePt t="43524" x="8435975" y="2527300"/>
          <p14:tracePt t="43533" x="8424863" y="2532063"/>
          <p14:tracePt t="43559" x="8408988" y="2535238"/>
          <p14:tracePt t="43565" x="8402638" y="2540000"/>
          <p14:tracePt t="43570" x="8397875" y="2543175"/>
          <p14:tracePt t="43582" x="8394700" y="2543175"/>
          <p14:tracePt t="43587" x="8386763" y="2547938"/>
          <p14:tracePt t="43593" x="8382000" y="2551113"/>
          <p14:tracePt t="43602" x="8375650" y="2551113"/>
          <p14:tracePt t="43610" x="8370888" y="2559050"/>
          <p14:tracePt t="43618" x="8359775" y="2562225"/>
          <p14:tracePt t="43626" x="8343900" y="2581275"/>
          <p14:tracePt t="43635" x="8321675" y="2605088"/>
          <p14:tracePt t="43643" x="8294688" y="2628900"/>
          <p14:tracePt t="43651" x="8270875" y="2651125"/>
          <p14:tracePt t="43659" x="8243888" y="2686050"/>
          <p14:tracePt t="43665" x="8220075" y="2716213"/>
          <p14:tracePt t="43674" x="8193088" y="2743200"/>
          <p14:tracePt t="43683" x="8174038" y="2774950"/>
          <p14:tracePt t="43690" x="8151813" y="2805113"/>
          <p14:tracePt t="43701" x="8139113" y="2828925"/>
          <p14:tracePt t="43706" x="8128000" y="2852738"/>
          <p14:tracePt t="43717" x="8116888" y="2874963"/>
          <p14:tracePt t="43723" x="8112125" y="2886075"/>
          <p14:tracePt t="43730" x="8104188" y="2909888"/>
          <p14:tracePt t="43738" x="8097838" y="2933700"/>
          <p14:tracePt t="43747" x="8085138" y="2952750"/>
          <p14:tracePt t="43754" x="8077200" y="2967038"/>
          <p14:tracePt t="43762" x="8070850" y="2982913"/>
          <p14:tracePt t="43769" x="8058150" y="3006725"/>
          <p14:tracePt t="43778" x="8039100" y="3028950"/>
          <p14:tracePt t="43786" x="8031163" y="3036888"/>
          <p14:tracePt t="43794" x="8020050" y="3049588"/>
          <p14:tracePt t="43802" x="8001000" y="3063875"/>
          <p14:tracePt t="43810" x="7988300" y="3068638"/>
          <p14:tracePt t="43818" x="7981950" y="3079750"/>
          <p14:tracePt t="43826" x="7974013" y="3079750"/>
          <p14:tracePt t="43834" x="7961313" y="3079750"/>
          <p14:tracePt t="43844" x="7954963" y="3079750"/>
          <p14:tracePt t="43851" x="7950200" y="3079750"/>
          <p14:tracePt t="43866" x="7939088" y="3079750"/>
          <p14:tracePt t="43873" x="7915275" y="3079750"/>
          <p14:tracePt t="43883" x="7907338" y="3079750"/>
          <p14:tracePt t="43889" x="7893050" y="3071813"/>
          <p14:tracePt t="43898" x="7888288" y="3071813"/>
          <p14:tracePt t="43907" x="7880350" y="3068638"/>
          <p14:tracePt t="43915" x="7874000" y="3063875"/>
          <p14:tracePt t="43922" x="7861300" y="3060700"/>
          <p14:tracePt t="43930" x="7853363" y="3060700"/>
          <p14:tracePt t="43946" x="7850188" y="3060700"/>
          <p14:tracePt t="43953" x="7847013" y="3060700"/>
          <p14:tracePt t="43976" x="7842250" y="3060700"/>
          <p14:tracePt t="43980" x="7839075" y="3060700"/>
          <p14:tracePt t="43985" x="7831138" y="3060700"/>
          <p14:tracePt t="43993" x="7815263" y="3052763"/>
          <p14:tracePt t="44002" x="7807325" y="3052763"/>
          <p14:tracePt t="44010" x="7791450" y="3052763"/>
          <p14:tracePt t="44018" x="7772400" y="3052763"/>
          <p14:tracePt t="44026" x="7753350" y="3049588"/>
          <p14:tracePt t="44035" x="7723188" y="3036888"/>
          <p14:tracePt t="44045" x="7710488" y="3036888"/>
          <p14:tracePt t="44050" x="7704138" y="3036888"/>
          <p14:tracePt t="44057" x="7699375" y="3033713"/>
          <p14:tracePt t="44129" x="7699375" y="3028950"/>
          <p14:tracePt t="44138" x="7699375" y="3025775"/>
          <p14:tracePt t="44148" x="7704138" y="3017838"/>
          <p14:tracePt t="44154" x="7707313" y="3006725"/>
          <p14:tracePt t="44163" x="7710488" y="3001963"/>
          <p14:tracePt t="44170" x="7715250" y="2998788"/>
          <p14:tracePt t="44186" x="7715250" y="2995613"/>
          <p14:tracePt t="44195" x="7715250" y="2990850"/>
          <p14:tracePt t="44202" x="7715250" y="2987675"/>
          <p14:tracePt t="44211" x="7715250" y="2979738"/>
          <p14:tracePt t="44218" x="7715250" y="2974975"/>
          <p14:tracePt t="44227" x="7715250" y="2971800"/>
          <p14:tracePt t="44235" x="7715250" y="2967038"/>
          <p14:tracePt t="44241" x="7710488" y="2963863"/>
          <p14:tracePt t="44251" x="7707313" y="2960688"/>
          <p14:tracePt t="44260" x="7704138" y="2952750"/>
          <p14:tracePt t="44273" x="7699375" y="2952750"/>
          <p14:tracePt t="44443" x="7696200" y="2952750"/>
          <p14:tracePt t="44530" x="7691438" y="2947988"/>
          <p14:tracePt t="45234" x="7699375" y="2944813"/>
          <p14:tracePt t="45242" x="7707313" y="2944813"/>
          <p14:tracePt t="45267" x="7710488" y="2940050"/>
          <p14:tracePt t="45289" x="7715250" y="2940050"/>
          <p14:tracePt t="45315" x="7718425" y="2940050"/>
          <p14:tracePt t="45457" x="7723188" y="2940050"/>
          <p14:tracePt t="45610" x="7726363" y="2936875"/>
          <p14:tracePt t="45625" x="7731125" y="2936875"/>
          <p14:tracePt t="45651" x="7734300" y="2933700"/>
          <p14:tracePt t="45675" x="7737475" y="2933700"/>
          <p14:tracePt t="45971" x="7742238" y="2933700"/>
          <p14:tracePt t="46074" x="7745413" y="2928938"/>
          <p14:tracePt t="47969" x="7745413" y="2925763"/>
          <p14:tracePt t="47978" x="7745413" y="2921000"/>
          <p14:tracePt t="47987" x="7742238" y="2921000"/>
          <p14:tracePt t="47995" x="7737475" y="2917825"/>
          <p14:tracePt t="48003" x="7734300" y="2913063"/>
          <p14:tracePt t="48010" x="7726363" y="2909888"/>
          <p14:tracePt t="48026" x="7715250" y="2906713"/>
          <p14:tracePt t="48036" x="7710488" y="2901950"/>
          <p14:tracePt t="48042" x="7707313" y="2901950"/>
          <p14:tracePt t="48051" x="7699375" y="2898775"/>
          <p14:tracePt t="48058" x="7696200" y="2898775"/>
          <p14:tracePt t="48067" x="7691438" y="2898775"/>
          <p14:tracePt t="48075" x="7688263" y="2894013"/>
          <p14:tracePt t="48091" x="7683500" y="2894013"/>
          <p14:tracePt t="48097" x="7680325" y="2890838"/>
          <p14:tracePt t="48107" x="7677150" y="2890838"/>
          <p14:tracePt t="48130" x="7672388" y="2890838"/>
          <p14:tracePt t="48139" x="7669213" y="2890838"/>
          <p14:tracePt t="48147" x="7664450" y="2886075"/>
          <p14:tracePt t="48155" x="7656513" y="2882900"/>
          <p14:tracePt t="48173" x="7645400" y="2871788"/>
          <p14:tracePt t="48179" x="7637463" y="2867025"/>
          <p14:tracePt t="48194" x="7623175" y="2863850"/>
          <p14:tracePt t="48203" x="7618413" y="2859088"/>
          <p14:tracePt t="48210" x="7610475" y="2855913"/>
          <p14:tracePt t="48220" x="7602538" y="2847975"/>
          <p14:tracePt t="48226" x="7591425" y="2844800"/>
          <p14:tracePt t="48235" x="7588250" y="2840038"/>
          <p14:tracePt t="48242" x="7580313" y="2836863"/>
          <p14:tracePt t="48252" x="7575550" y="2832100"/>
          <p14:tracePt t="48258" x="7567613" y="2828925"/>
          <p14:tracePt t="48274" x="7564438" y="2825750"/>
          <p14:tracePt t="48283" x="7561263" y="2820988"/>
          <p14:tracePt t="48306" x="7556500" y="2820988"/>
          <p14:tracePt t="48314" x="7556500" y="2817813"/>
          <p14:tracePt t="48323" x="7553325" y="2813050"/>
          <p14:tracePt t="48339" x="7548563" y="2805113"/>
          <p14:tracePt t="48355" x="7545388" y="2794000"/>
          <p14:tracePt t="48361" x="7545388" y="2790825"/>
          <p14:tracePt t="48371" x="7545388" y="2786063"/>
          <p14:tracePt t="48379" x="7529513" y="2774950"/>
          <p14:tracePt t="48387" x="7529513" y="2767013"/>
          <p14:tracePt t="48394" x="7526338" y="2763838"/>
          <p14:tracePt t="48403" x="7521575" y="2751138"/>
          <p14:tracePt t="48410" x="7521575" y="2747963"/>
          <p14:tracePt t="48419" x="7513638" y="2740025"/>
          <p14:tracePt t="48426" x="7513638" y="2732088"/>
          <p14:tracePt t="48436" x="7513638" y="2728913"/>
          <p14:tracePt t="48442" x="7510463" y="2724150"/>
          <p14:tracePt t="48452" x="7510463" y="2720975"/>
          <p14:tracePt t="48459" x="7510463" y="2716213"/>
          <p14:tracePt t="48467" x="7507288" y="2713038"/>
          <p14:tracePt t="48484" x="7507288" y="2705100"/>
          <p14:tracePt t="48497" x="7507288" y="2697163"/>
          <p14:tracePt t="48515" x="7507288" y="2693988"/>
          <p14:tracePt t="48523" x="7507288" y="2689225"/>
          <p14:tracePt t="48539" x="7507288" y="2686050"/>
          <p14:tracePt t="48555" x="7507288" y="2682875"/>
          <p14:tracePt t="48563" x="7507288" y="2678113"/>
          <p14:tracePt t="48578" x="7502525" y="2674938"/>
          <p14:tracePt t="48598" x="7499350" y="2670175"/>
          <p14:tracePt t="48604" x="7494588" y="2667000"/>
          <p14:tracePt t="48610" x="7491413" y="2667000"/>
          <p14:tracePt t="48626" x="7480300" y="2662238"/>
          <p14:tracePt t="48667" x="7475538" y="2659063"/>
          <p14:tracePt t="48698" x="7467600" y="2655888"/>
          <p14:tracePt t="48715" x="7459663" y="2655888"/>
          <p14:tracePt t="48724" x="7453313" y="2655888"/>
          <p14:tracePt t="48731" x="7440613" y="2647950"/>
          <p14:tracePt t="48740" x="7429500" y="2647950"/>
          <p14:tracePt t="48748" x="7405688" y="2643188"/>
          <p14:tracePt t="48755" x="7399338" y="2643188"/>
          <p14:tracePt t="48764" x="7383463" y="2643188"/>
          <p14:tracePt t="48771" x="7370763" y="2640013"/>
          <p14:tracePt t="48779" x="7356475" y="2640013"/>
          <p14:tracePt t="48787" x="7351713" y="2635250"/>
          <p14:tracePt t="48794" x="7348538" y="2635250"/>
          <p14:tracePt t="48810" x="7343775" y="2635250"/>
          <p14:tracePt t="48859" x="7340600" y="2635250"/>
          <p14:tracePt t="48867" x="7337425" y="2632075"/>
          <p14:tracePt t="48875" x="7329488" y="2632075"/>
          <p14:tracePt t="48891" x="7305675" y="2624138"/>
          <p14:tracePt t="48899" x="7294563" y="2624138"/>
          <p14:tracePt t="48907" x="7283450" y="2620963"/>
          <p14:tracePt t="48915" x="7267575" y="2620963"/>
          <p14:tracePt t="48924" x="7259638" y="2616200"/>
          <p14:tracePt t="48932" x="7251700" y="2616200"/>
          <p14:tracePt t="48940" x="7243763" y="2616200"/>
          <p14:tracePt t="48946" x="7240588" y="2616200"/>
          <p14:tracePt t="48956" x="7235825" y="2616200"/>
          <p14:tracePt t="49010" x="7232650" y="2616200"/>
          <p14:tracePt t="49019" x="7229475" y="2616200"/>
          <p14:tracePt t="49027" x="7216775" y="2616200"/>
          <p14:tracePt t="49036" x="7205663" y="2616200"/>
          <p14:tracePt t="49042" x="7189788" y="2616200"/>
          <p14:tracePt t="49053" x="7175500" y="2613025"/>
          <p14:tracePt t="49059" x="7154863" y="2613025"/>
          <p14:tracePt t="49067" x="7127875" y="2605088"/>
          <p14:tracePt t="49075" x="7105650" y="2605088"/>
          <p14:tracePt t="49084" x="7092950" y="2605088"/>
          <p14:tracePt t="49091" x="7081838" y="2601913"/>
          <p14:tracePt t="49098" x="7073900" y="2601913"/>
          <p14:tracePt t="49108" x="7070725" y="2601913"/>
          <p14:tracePt t="49115" x="7065963" y="2601913"/>
          <p14:tracePt t="49189" x="7051675" y="2601913"/>
          <p14:tracePt t="49196" x="7043738" y="2605088"/>
          <p14:tracePt t="49204" x="7035800" y="2605088"/>
          <p14:tracePt t="49212" x="7024688" y="2605088"/>
          <p14:tracePt t="49220" x="7011988" y="2605088"/>
          <p14:tracePt t="49227" x="7000875" y="2605088"/>
          <p14:tracePt t="49237" x="6992938" y="2605088"/>
          <p14:tracePt t="49243" x="6989763" y="2605088"/>
          <p14:tracePt t="49250" x="6981825" y="2605088"/>
          <p14:tracePt t="49260" x="6978650" y="2605088"/>
          <p14:tracePt t="49275" x="6973888" y="2605088"/>
          <p14:tracePt t="49299" x="6970713" y="2605088"/>
          <p14:tracePt t="49307" x="6965950" y="2605088"/>
          <p14:tracePt t="49315" x="6962775" y="2605088"/>
          <p14:tracePt t="49324" x="6958013" y="2608263"/>
          <p14:tracePt t="49332" x="6946900" y="2608263"/>
          <p14:tracePt t="49340" x="6931025" y="2608263"/>
          <p14:tracePt t="49346" x="6916738" y="2608263"/>
          <p14:tracePt t="49357" x="6896100" y="2608263"/>
          <p14:tracePt t="49362" x="6869113" y="2608263"/>
          <p14:tracePt t="49371" x="6850063" y="2608263"/>
          <p14:tracePt t="49378" x="6835775" y="2608263"/>
          <p14:tracePt t="49387" x="6819900" y="2608263"/>
          <p14:tracePt t="49394" x="6811963" y="2608263"/>
          <p14:tracePt t="49403" x="6804025" y="2608263"/>
          <p14:tracePt t="49410" x="6800850" y="2608263"/>
          <p14:tracePt t="49490" x="6796088" y="2608263"/>
          <p14:tracePt t="49498" x="6792913" y="2613025"/>
          <p14:tracePt t="49514" x="6784975" y="2616200"/>
          <p14:tracePt t="49523" x="6784975" y="2620963"/>
          <p14:tracePt t="49531" x="6781800" y="2624138"/>
          <p14:tracePt t="49546" x="6777038" y="2624138"/>
          <p14:tracePt t="49843" x="6773863" y="2624138"/>
          <p14:tracePt t="49874" x="6773863" y="2632075"/>
          <p14:tracePt t="49891" x="6773863" y="2635250"/>
          <p14:tracePt t="49899" x="6773863" y="2640013"/>
          <p14:tracePt t="49908" x="6773863" y="2647950"/>
          <p14:tracePt t="49915" x="6773863" y="2651125"/>
          <p14:tracePt t="49924" x="6773863" y="2655888"/>
          <p14:tracePt t="49931" x="6777038" y="2667000"/>
          <p14:tracePt t="49939" x="6777038" y="2670175"/>
          <p14:tracePt t="49946" x="6784975" y="2678113"/>
          <p14:tracePt t="49967" x="6788150" y="2686050"/>
          <p14:tracePt t="49972" x="6792913" y="2689225"/>
          <p14:tracePt t="49978" x="6792913" y="2693988"/>
          <p14:tracePt t="49987" x="6792913" y="2697163"/>
          <p14:tracePt t="49994" x="6796088" y="2701925"/>
          <p14:tracePt t="50004" x="6796088" y="2705100"/>
          <p14:tracePt t="50010" x="6800850" y="2709863"/>
          <p14:tracePt t="50019" x="6800850" y="2713038"/>
          <p14:tracePt t="50026" x="6800850" y="2716213"/>
          <p14:tracePt t="50034" x="6800850" y="2720975"/>
          <p14:tracePt t="50043" x="6804025" y="2724150"/>
          <p14:tracePt t="50060" x="6804025" y="2728913"/>
          <p14:tracePt t="50066" x="6804025" y="2732088"/>
          <p14:tracePt t="50083" x="6804025" y="2736850"/>
          <p14:tracePt t="50093" x="6808788" y="2740025"/>
          <p14:tracePt t="50100" x="6808788" y="2743200"/>
          <p14:tracePt t="50116" x="6808788" y="2747963"/>
          <p14:tracePt t="50124" x="6808788" y="2751138"/>
          <p14:tracePt t="50130" x="6811963" y="2755900"/>
          <p14:tracePt t="50140" x="6815138" y="2759075"/>
          <p14:tracePt t="50148" x="6815138" y="2763838"/>
          <p14:tracePt t="50157" x="6815138" y="2767013"/>
          <p14:tracePt t="50162" x="6819900" y="2771775"/>
          <p14:tracePt t="50172" x="6823075" y="2774950"/>
          <p14:tracePt t="50178" x="6823075" y="2778125"/>
          <p14:tracePt t="50189" x="6827838" y="2782888"/>
          <p14:tracePt t="50194" x="6831013" y="2786063"/>
          <p14:tracePt t="50204" x="6835775" y="2790825"/>
          <p14:tracePt t="50220" x="6838950" y="2794000"/>
          <p14:tracePt t="50234" x="6842125" y="2798763"/>
          <p14:tracePt t="50243" x="6842125" y="2801938"/>
          <p14:tracePt t="50266" x="6842125" y="2805113"/>
          <p14:tracePt t="50275" x="6842125" y="2809875"/>
          <p14:tracePt t="50299" x="6842125" y="2813050"/>
          <p14:tracePt t="50315" x="6842125" y="2817813"/>
          <p14:tracePt t="50330" x="6846888" y="2820988"/>
          <p14:tracePt t="50346" x="6846888" y="2825750"/>
          <p14:tracePt t="50362" x="6846888" y="2828925"/>
          <p14:tracePt t="50586" x="6842125" y="2828925"/>
          <p14:tracePt t="50604" x="6838950" y="2828925"/>
          <p14:tracePt t="50650" x="6835775" y="2828925"/>
          <p14:tracePt t="51595" x="6835775" y="2825750"/>
          <p14:tracePt t="51699" x="6835775" y="2820988"/>
          <p14:tracePt t="51725" x="6838950" y="2820988"/>
          <p14:tracePt t="51755" x="6842125" y="2820988"/>
          <p14:tracePt t="51794" x="6846888" y="2817813"/>
          <p14:tracePt t="51898" x="6850063" y="2817813"/>
          <p14:tracePt t="52082" x="6854825" y="2813050"/>
          <p14:tracePt t="52163" x="6858000" y="2813050"/>
          <p14:tracePt t="52172" x="6862763" y="2813050"/>
          <p14:tracePt t="52178" x="6869113" y="2813050"/>
          <p14:tracePt t="52187" x="6877050" y="2809875"/>
          <p14:tracePt t="52195" x="6892925" y="2809875"/>
          <p14:tracePt t="52202" x="6908800" y="2801938"/>
          <p14:tracePt t="52211" x="6923088" y="2801938"/>
          <p14:tracePt t="52220" x="6943725" y="2801938"/>
          <p14:tracePt t="52227" x="6962775" y="2801938"/>
          <p14:tracePt t="52235" x="6981825" y="2801938"/>
          <p14:tracePt t="52243" x="7005638" y="2801938"/>
          <p14:tracePt t="52252" x="7024688" y="2801938"/>
          <p14:tracePt t="52260" x="7043738" y="2801938"/>
          <p14:tracePt t="52268" x="7059613" y="2801938"/>
          <p14:tracePt t="52276" x="7065963" y="2801938"/>
          <p14:tracePt t="52285" x="7073900" y="2801938"/>
          <p14:tracePt t="52292" x="7086600" y="2798763"/>
          <p14:tracePt t="52298" x="7089775" y="2798763"/>
          <p14:tracePt t="52314" x="7092950" y="2798763"/>
          <p14:tracePt t="52323" x="7097713" y="2798763"/>
          <p14:tracePt t="52340" x="7100888" y="2798763"/>
          <p14:tracePt t="52347" x="7108825" y="2798763"/>
          <p14:tracePt t="52355" x="7116763" y="2798763"/>
          <p14:tracePt t="52362" x="7124700" y="2798763"/>
          <p14:tracePt t="52371" x="7132638" y="2798763"/>
          <p14:tracePt t="52378" x="7154863" y="2798763"/>
          <p14:tracePt t="52388" x="7167563" y="2798763"/>
          <p14:tracePt t="52395" x="7181850" y="2798763"/>
          <p14:tracePt t="52403" x="7197725" y="2798763"/>
          <p14:tracePt t="52410" x="7205663" y="2798763"/>
          <p14:tracePt t="52420" x="7213600" y="2798763"/>
          <p14:tracePt t="52427" x="7224713" y="2798763"/>
          <p14:tracePt t="52461" x="7229475" y="2798763"/>
          <p14:tracePt t="52635" x="7232650" y="2798763"/>
          <p14:tracePt t="52642" x="7235825" y="2798763"/>
          <p14:tracePt t="52659" x="7240588" y="2794000"/>
          <p14:tracePt t="52676" x="7243763" y="2794000"/>
          <p14:tracePt t="52707" x="7248525" y="2794000"/>
          <p14:tracePt t="52723" x="7251700" y="2790825"/>
          <p14:tracePt t="52747" x="7256463" y="2790825"/>
          <p14:tracePt t="52755" x="7259638" y="2786063"/>
          <p14:tracePt t="52762" x="7262813" y="2786063"/>
          <p14:tracePt t="52771" x="7267575" y="2786063"/>
          <p14:tracePt t="52779" x="7278688" y="2782888"/>
          <p14:tracePt t="52788" x="7286625" y="2778125"/>
          <p14:tracePt t="52795" x="7297738" y="2778125"/>
          <p14:tracePt t="52805" x="7305675" y="2774950"/>
          <p14:tracePt t="52811" x="7313613" y="2767013"/>
          <p14:tracePt t="52819" x="7316788" y="2767013"/>
          <p14:tracePt t="52827" x="7321550" y="2763838"/>
          <p14:tracePt t="52844" x="7324725" y="2763838"/>
          <p14:tracePt t="52853" x="7329488" y="2759075"/>
          <p14:tracePt t="52955" x="7332663" y="2755900"/>
          <p14:tracePt t="52972" x="7337425" y="2755900"/>
          <p14:tracePt t="52995" x="7340600" y="2751138"/>
          <p14:tracePt t="53050" x="7343775" y="2747963"/>
          <p14:tracePt t="53083" x="7348538" y="2747963"/>
          <p14:tracePt t="53098" x="7351713" y="2743200"/>
          <p14:tracePt t="53114" x="7364413" y="2740025"/>
          <p14:tracePt t="53131" x="7367588" y="2736850"/>
          <p14:tracePt t="53142" x="7370763" y="2736850"/>
          <p14:tracePt t="53147" x="7375525" y="2736850"/>
          <p14:tracePt t="53155" x="7378700" y="2732088"/>
          <p14:tracePt t="53163" x="7386638" y="2728913"/>
          <p14:tracePt t="53169" x="7391400" y="2728913"/>
          <p14:tracePt t="53180" x="7394575" y="2728913"/>
          <p14:tracePt t="53189" x="7399338" y="2724150"/>
          <p14:tracePt t="53196" x="7405688" y="2724150"/>
          <p14:tracePt t="53203" x="7410450" y="2720975"/>
          <p14:tracePt t="53221" x="7418388" y="2720975"/>
          <p14:tracePt t="53236" x="7426325" y="2720975"/>
          <p14:tracePt t="53244" x="7429500" y="2720975"/>
          <p14:tracePt t="53254" x="7432675" y="2720975"/>
          <p14:tracePt t="53260" x="7440613" y="2720975"/>
          <p14:tracePt t="53267" x="7448550" y="2720975"/>
          <p14:tracePt t="53276" x="7453313" y="2720975"/>
          <p14:tracePt t="53282" x="7464425" y="2720975"/>
          <p14:tracePt t="53291" x="7472363" y="2720975"/>
          <p14:tracePt t="53299" x="7480300" y="2720975"/>
          <p14:tracePt t="53308" x="7483475" y="2720975"/>
          <p14:tracePt t="53315" x="7491413" y="2724150"/>
          <p14:tracePt t="53325" x="7494588" y="2724150"/>
          <p14:tracePt t="53330" x="7499350" y="2728913"/>
          <p14:tracePt t="53340" x="7510463" y="2728913"/>
          <p14:tracePt t="53364" x="7518400" y="2740025"/>
          <p14:tracePt t="53388" x="7529513" y="2747963"/>
          <p14:tracePt t="53403" x="7537450" y="2759075"/>
          <p14:tracePt t="53412" x="7545388" y="2767013"/>
          <p14:tracePt t="53421" x="7567613" y="2778125"/>
          <p14:tracePt t="53428" x="7599363" y="2798763"/>
          <p14:tracePt t="53437" x="7615238" y="2809875"/>
          <p14:tracePt t="53444" x="7637463" y="2820988"/>
          <p14:tracePt t="53451" x="7656513" y="2825750"/>
          <p14:tracePt t="53460" x="7688263" y="2844800"/>
          <p14:tracePt t="53468" x="7710488" y="2847975"/>
          <p14:tracePt t="53477" x="7731125" y="2855913"/>
          <p14:tracePt t="53483" x="7742238" y="2859088"/>
          <p14:tracePt t="53492" x="7750175" y="2863850"/>
          <p14:tracePt t="53507" x="7753350" y="2867025"/>
          <p14:tracePt t="53515" x="7758113" y="2867025"/>
          <p14:tracePt t="53541" x="7761288" y="2871788"/>
          <p14:tracePt t="53555" x="7764463" y="2874963"/>
          <p14:tracePt t="53564" x="7772400" y="2882900"/>
          <p14:tracePt t="53571" x="7788275" y="2894013"/>
          <p14:tracePt t="53579" x="7799388" y="2901950"/>
          <p14:tracePt t="53586" x="7826375" y="2921000"/>
          <p14:tracePt t="53597" x="7858125" y="2940050"/>
          <p14:tracePt t="53604" x="7907338" y="2960688"/>
          <p14:tracePt t="53611" x="7947025" y="2971800"/>
          <p14:tracePt t="53622" x="7993063" y="2987675"/>
          <p14:tracePt t="53628" x="8031163" y="2995613"/>
          <p14:tracePt t="53637" x="8077200" y="2998788"/>
          <p14:tracePt t="53645" x="8093075" y="2998788"/>
          <p14:tracePt t="53654" x="8108950" y="2998788"/>
          <p14:tracePt t="53661" x="8112125" y="2998788"/>
          <p14:tracePt t="53874" x="8120063" y="2998788"/>
          <p14:tracePt t="53883" x="8124825" y="2990850"/>
          <p14:tracePt t="53893" x="8139113" y="2982913"/>
          <p14:tracePt t="53899" x="8143875" y="2974975"/>
          <p14:tracePt t="53909" x="8151813" y="2971800"/>
          <p14:tracePt t="53914" x="8166100" y="2960688"/>
          <p14:tracePt t="53924" x="8181975" y="2955925"/>
          <p14:tracePt t="53931" x="8205788" y="2944813"/>
          <p14:tracePt t="53941" x="8220075" y="2940050"/>
          <p14:tracePt t="53948" x="8247063" y="2933700"/>
          <p14:tracePt t="53957" x="8262938" y="2928938"/>
          <p14:tracePt t="53975" x="8278813" y="2921000"/>
          <p14:tracePt t="53980" x="8289925" y="2917825"/>
          <p14:tracePt t="53988" x="8294688" y="2917825"/>
          <p14:tracePt t="54003" x="8297863" y="2913063"/>
          <p14:tracePt t="54021" x="8301038" y="2909888"/>
          <p14:tracePt t="54035" x="8301038" y="2906713"/>
          <p14:tracePt t="54044" x="8301038" y="2901950"/>
          <p14:tracePt t="54052" x="8301038" y="2894013"/>
          <p14:tracePt t="54061" x="8305800" y="2890838"/>
          <p14:tracePt t="54067" x="8305800" y="2882900"/>
          <p14:tracePt t="54077" x="8305800" y="2879725"/>
          <p14:tracePt t="54084" x="8308975" y="2867025"/>
          <p14:tracePt t="54093" x="8313738" y="2855913"/>
          <p14:tracePt t="54098" x="8313738" y="2844800"/>
          <p14:tracePt t="54109" x="8324850" y="2828925"/>
          <p14:tracePt t="54115" x="8324850" y="2817813"/>
          <p14:tracePt t="54126" x="8328025" y="2805113"/>
          <p14:tracePt t="54131" x="8335963" y="2798763"/>
          <p14:tracePt t="54140" x="8335963" y="2794000"/>
          <p14:tracePt t="54147" x="8340725" y="2786063"/>
          <p14:tracePt t="54155" x="8348663" y="2774950"/>
          <p14:tracePt t="54164" x="8348663" y="2771775"/>
          <p14:tracePt t="54171" x="8351838" y="2767013"/>
          <p14:tracePt t="54180" x="8351838" y="2759075"/>
          <p14:tracePt t="54187" x="8351838" y="2755900"/>
          <p14:tracePt t="54196" x="8355013" y="2747963"/>
          <p14:tracePt t="54205" x="8359775" y="2740025"/>
          <p14:tracePt t="54212" x="8359775" y="2724150"/>
          <p14:tracePt t="54221" x="8362950" y="2713038"/>
          <p14:tracePt t="54228" x="8362950" y="2701925"/>
          <p14:tracePt t="54237" x="8367713" y="2689225"/>
          <p14:tracePt t="54244" x="8370888" y="2682875"/>
          <p14:tracePt t="54252" x="8370888" y="2674938"/>
          <p14:tracePt t="54260" x="8382000" y="2662238"/>
          <p14:tracePt t="54266" x="8382000" y="2659063"/>
          <p14:tracePt t="54276" x="8382000" y="2655888"/>
          <p14:tracePt t="54283" x="8382000" y="2651125"/>
          <p14:tracePt t="54299" x="8382000" y="2647950"/>
          <p14:tracePt t="54340" x="8382000" y="2643188"/>
          <p14:tracePt t="54386" x="8382000" y="2640013"/>
          <p14:tracePt t="54395" x="8382000" y="2635250"/>
          <p14:tracePt t="54412" x="8382000" y="2632075"/>
          <p14:tracePt t="54420" x="8382000" y="2628900"/>
          <p14:tracePt t="54428" x="8382000" y="2624138"/>
          <p14:tracePt t="54434" x="8382000" y="2620963"/>
          <p14:tracePt t="54443" x="8382000" y="2616200"/>
          <p14:tracePt t="54460" x="8382000" y="2613025"/>
          <p14:tracePt t="54572" x="8382000" y="2620963"/>
          <p14:tracePt t="54579" x="8382000" y="2632075"/>
          <p14:tracePt t="54587" x="8382000" y="2643188"/>
          <p14:tracePt t="54596" x="8382000" y="2655888"/>
          <p14:tracePt t="54605" x="8382000" y="2662238"/>
          <p14:tracePt t="54611" x="8382000" y="2670175"/>
          <p14:tracePt t="54621" x="8382000" y="2678113"/>
          <p14:tracePt t="54628" x="8382000" y="2693988"/>
          <p14:tracePt t="54636" x="8382000" y="2697163"/>
          <p14:tracePt t="54645" x="8382000" y="2705100"/>
          <p14:tracePt t="54653" x="8382000" y="2709863"/>
          <p14:tracePt t="54659" x="8382000" y="2716213"/>
          <p14:tracePt t="54666" x="8382000" y="2728913"/>
          <p14:tracePt t="54676" x="8375650" y="2747963"/>
          <p14:tracePt t="54683" x="8375650" y="2755900"/>
          <p14:tracePt t="54692" x="8370888" y="2767013"/>
          <p14:tracePt t="54700" x="8370888" y="2774950"/>
          <p14:tracePt t="54708" x="8370888" y="2778125"/>
          <p14:tracePt t="54715" x="8370888" y="2782888"/>
          <p14:tracePt t="54722" x="8370888" y="2786063"/>
          <p14:tracePt t="54732" x="8367713" y="2790825"/>
          <p14:tracePt t="54741" x="8367713" y="2794000"/>
          <p14:tracePt t="54747" x="8367713" y="2798763"/>
          <p14:tracePt t="54756" x="8367713" y="2801938"/>
          <p14:tracePt t="54772" x="8367713" y="2805113"/>
          <p14:tracePt t="54789" x="8367713" y="2809875"/>
          <p14:tracePt t="54804" x="8367713" y="2813050"/>
          <p14:tracePt t="54821" x="8367713" y="2817813"/>
          <p14:tracePt t="54845" x="8362950" y="2820988"/>
          <p14:tracePt t="54852" x="8362950" y="2825750"/>
          <p14:tracePt t="54861" x="8362950" y="2828925"/>
          <p14:tracePt t="54867" x="8359775" y="2832100"/>
          <p14:tracePt t="54877" x="8359775" y="2836863"/>
          <p14:tracePt t="54883" x="8355013" y="2836863"/>
          <p14:tracePt t="54892" x="8355013" y="2844800"/>
          <p14:tracePt t="54915" x="8355013" y="2847975"/>
          <p14:tracePt t="54932" x="8355013" y="2852738"/>
          <p14:tracePt t="54971" x="8351838" y="2855913"/>
          <p14:tracePt t="56203" x="8359775" y="2859088"/>
          <p14:tracePt t="56211" x="8370888" y="2863850"/>
          <p14:tracePt t="56218" x="8382000" y="2863850"/>
          <p14:tracePt t="56228" x="8394700" y="2867025"/>
          <p14:tracePt t="56235" x="8429625" y="2874963"/>
          <p14:tracePt t="56245" x="8459788" y="2874963"/>
          <p14:tracePt t="56251" x="8478838" y="2879725"/>
          <p14:tracePt t="56261" x="8518525" y="2879725"/>
          <p14:tracePt t="56267" x="8545513" y="2879725"/>
          <p14:tracePt t="56276" x="8564563" y="2886075"/>
          <p14:tracePt t="56284" x="8591550" y="2886075"/>
          <p14:tracePt t="56292" x="8629650" y="2886075"/>
          <p14:tracePt t="56300" x="8664575" y="2886075"/>
          <p14:tracePt t="56308" x="8694738" y="2886075"/>
          <p14:tracePt t="56317" x="8729663" y="2886075"/>
          <p14:tracePt t="56323" x="8769350" y="2886075"/>
          <p14:tracePt t="56351" x="8923338" y="2898775"/>
          <p14:tracePt t="56361" x="8996363" y="2898775"/>
          <p14:tracePt t="56366" x="9058275" y="2898775"/>
          <p14:tracePt t="56373" x="9131300" y="2898775"/>
          <p14:tracePt t="56380" x="9209088" y="2898775"/>
          <p14:tracePt t="56388" x="9301163" y="2898775"/>
          <p14:tracePt t="56397" x="9390063" y="2894013"/>
          <p14:tracePt t="56404" x="9478963" y="2886075"/>
          <p14:tracePt t="56412" x="9551988" y="2871788"/>
          <p14:tracePt t="56419" x="9590088" y="2867025"/>
          <p14:tracePt t="56428" x="9644063" y="2852738"/>
          <p14:tracePt t="56435" x="9667875" y="2840038"/>
          <p14:tracePt t="56444" x="9683750" y="2836863"/>
          <p14:tracePt t="56451" x="9702800" y="2832100"/>
          <p14:tracePt t="56461" x="9702800" y="2820988"/>
          <p14:tracePt t="56493" x="9702800" y="2817813"/>
          <p14:tracePt t="56500" x="9702800" y="2813050"/>
          <p14:tracePt t="56508" x="9702800" y="2809875"/>
          <p14:tracePt t="56524" x="9698038" y="2805113"/>
          <p14:tracePt t="56532" x="9694863" y="2801938"/>
          <p14:tracePt t="56540" x="9691688" y="2798763"/>
          <p14:tracePt t="56548" x="9686925" y="2798763"/>
          <p14:tracePt t="56564" x="9683750" y="2798763"/>
          <p14:tracePt t="56575" x="9678988" y="2794000"/>
          <p14:tracePt t="56908" x="9675813" y="2794000"/>
          <p14:tracePt t="56947" x="9671050" y="2790825"/>
          <p14:tracePt t="57059" x="9667875" y="2790825"/>
          <p14:tracePt t="57067" x="9664700" y="2790825"/>
          <p14:tracePt t="57076" x="9656763" y="2790825"/>
          <p14:tracePt t="57084" x="9652000" y="2790825"/>
          <p14:tracePt t="57091" x="9637713" y="2790825"/>
          <p14:tracePt t="57101" x="9617075" y="2790825"/>
          <p14:tracePt t="57108" x="9583738" y="2790825"/>
          <p14:tracePt t="57116" x="9525000" y="2794000"/>
          <p14:tracePt t="57125" x="9482138" y="2794000"/>
          <p14:tracePt t="57133" x="9444038" y="2794000"/>
          <p14:tracePt t="57141" x="9417050" y="2794000"/>
          <p14:tracePt t="57149" x="9363075" y="2794000"/>
          <p14:tracePt t="57157" x="9324975" y="2794000"/>
          <p14:tracePt t="57165" x="9282113" y="2794000"/>
          <p14:tracePt t="57172" x="9244013" y="2794000"/>
          <p14:tracePt t="57181" x="9196388" y="2794000"/>
          <p14:tracePt t="57188" x="9177338" y="2794000"/>
          <p14:tracePt t="57197" x="9158288" y="2794000"/>
          <p14:tracePt t="57203" x="9139238" y="2794000"/>
          <p14:tracePt t="57213" x="9115425" y="2794000"/>
          <p14:tracePt t="57219" x="9104313" y="2794000"/>
          <p14:tracePt t="57228" x="9069388" y="2794000"/>
          <p14:tracePt t="57235" x="9053513" y="2794000"/>
          <p14:tracePt t="57245" x="9026525" y="2786063"/>
          <p14:tracePt t="57252" x="8988425" y="2782888"/>
          <p14:tracePt t="57261" x="8950325" y="2774950"/>
          <p14:tracePt t="57268" x="8915400" y="2774950"/>
          <p14:tracePt t="57275" x="8872538" y="2763838"/>
          <p14:tracePt t="57284" x="8818563" y="2755900"/>
          <p14:tracePt t="57291" x="8772525" y="2755900"/>
          <p14:tracePt t="57300" x="8718550" y="2747963"/>
          <p14:tracePt t="57309" x="8672513" y="2747963"/>
          <p14:tracePt t="57317" x="8653463" y="2747963"/>
          <p14:tracePt t="57326" x="8618538" y="2747963"/>
          <p14:tracePt t="57334" x="8599488" y="2743200"/>
          <p14:tracePt t="57341" x="8578850" y="2743200"/>
          <p14:tracePt t="57349" x="8556625" y="2743200"/>
          <p14:tracePt t="57357" x="8545513" y="2743200"/>
          <p14:tracePt t="57365" x="8540750" y="2743200"/>
          <p14:tracePt t="57372" x="8529638" y="2743200"/>
          <p14:tracePt t="57380" x="8518525" y="2747963"/>
          <p14:tracePt t="57388" x="8505825" y="2747963"/>
          <p14:tracePt t="57397" x="8478838" y="2755900"/>
          <p14:tracePt t="57405" x="8470900" y="2759075"/>
          <p14:tracePt t="57412" x="8456613" y="2759075"/>
          <p14:tracePt t="57420" x="8429625" y="2763838"/>
          <p14:tracePt t="57429" x="8402638" y="2763838"/>
          <p14:tracePt t="57436" x="8362950" y="2763838"/>
          <p14:tracePt t="57445" x="8328025" y="2763838"/>
          <p14:tracePt t="57452" x="8270875" y="2771775"/>
          <p14:tracePt t="57460" x="8235950" y="2771775"/>
          <p14:tracePt t="57467" x="8197850" y="2771775"/>
          <p14:tracePt t="57477" x="8170863" y="2771775"/>
          <p14:tracePt t="57484" x="8143875" y="2771775"/>
          <p14:tracePt t="57491" x="8116888" y="2771775"/>
          <p14:tracePt t="57501" x="8093075" y="2771775"/>
          <p14:tracePt t="57507" x="8074025" y="2771775"/>
          <p14:tracePt t="57516" x="8066088" y="2771775"/>
          <p14:tracePt t="57525" x="8058150" y="2771775"/>
          <p14:tracePt t="57533" x="8043863" y="2771775"/>
          <p14:tracePt t="57542" x="8027988" y="2771775"/>
          <p14:tracePt t="57549" x="8008938" y="2771775"/>
          <p14:tracePt t="57556" x="7993063" y="2771775"/>
          <p14:tracePt t="57565" x="7966075" y="2771775"/>
          <p14:tracePt t="57571" x="7939088" y="2771775"/>
          <p14:tracePt t="57581" x="7904163" y="2771775"/>
          <p14:tracePt t="57588" x="7880350" y="2771775"/>
          <p14:tracePt t="57599" x="7853363" y="2771775"/>
          <p14:tracePt t="57604" x="7834313" y="2771775"/>
          <p14:tracePt t="57612" x="7815263" y="2771775"/>
          <p14:tracePt t="57620" x="7807325" y="2771775"/>
          <p14:tracePt t="57627" x="7796213" y="2771775"/>
          <p14:tracePt t="57635" x="7785100" y="2771775"/>
          <p14:tracePt t="57644" x="7780338" y="2771775"/>
          <p14:tracePt t="57651" x="7777163" y="2771775"/>
          <p14:tracePt t="57661" x="7769225" y="2771775"/>
          <p14:tracePt t="57668" x="7764463" y="2771775"/>
          <p14:tracePt t="57676" x="7761288" y="2771775"/>
          <p14:tracePt t="57684" x="7753350" y="2771775"/>
          <p14:tracePt t="57693" x="7750175" y="2771775"/>
          <p14:tracePt t="57700" x="7745413" y="2771775"/>
          <p14:tracePt t="57709" x="7742238" y="2771775"/>
          <p14:tracePt t="57716" x="7737475" y="2771775"/>
          <p14:tracePt t="57725" x="7734300" y="2771775"/>
          <p14:tracePt t="57733" x="7731125" y="2771775"/>
          <p14:tracePt t="57749" x="7726363" y="2771775"/>
          <p14:tracePt t="57782" x="7723188" y="2771775"/>
          <p14:tracePt t="57788" x="7718425" y="2771775"/>
          <p14:tracePt t="57924" x="7715250" y="2771775"/>
          <p14:tracePt t="58003" x="7710488" y="2771775"/>
          <p14:tracePt t="58035" x="7707313" y="2767013"/>
          <p14:tracePt t="58067" x="7707313" y="2763838"/>
          <p14:tracePt t="58251" x="7699375" y="2755900"/>
          <p14:tracePt t="58347" x="7699375" y="2751138"/>
          <p14:tracePt t="59627" x="7699375" y="2743200"/>
          <p14:tracePt t="59643" x="7699375" y="2740025"/>
          <p14:tracePt t="59668" x="7699375" y="2736850"/>
          <p14:tracePt t="60115" x="7704138" y="2732088"/>
          <p14:tracePt t="60124" x="7707313" y="2728913"/>
          <p14:tracePt t="60149" x="7707313" y="2724150"/>
          <p14:tracePt t="60157" x="7710488" y="2724150"/>
          <p14:tracePt t="61036" x="7710488" y="2728913"/>
          <p14:tracePt t="61044" x="7710488" y="2736850"/>
          <p14:tracePt t="61054" x="7710488" y="2751138"/>
          <p14:tracePt t="61062" x="7710488" y="2767013"/>
          <p14:tracePt t="61070" x="7710488" y="2786063"/>
          <p14:tracePt t="61079" x="7707313" y="2801938"/>
          <p14:tracePt t="61085" x="7707313" y="2820988"/>
          <p14:tracePt t="61091" x="7707313" y="2840038"/>
          <p14:tracePt t="61101" x="7699375" y="2867025"/>
          <p14:tracePt t="61109" x="7696200" y="2906713"/>
          <p14:tracePt t="61117" x="7696200" y="2952750"/>
          <p14:tracePt t="61124" x="7696200" y="2990850"/>
          <p14:tracePt t="61134" x="7696200" y="3009900"/>
          <p14:tracePt t="61140" x="7688263" y="3044825"/>
          <p14:tracePt t="61149" x="7688263" y="3079750"/>
          <p14:tracePt t="61156" x="7691438" y="3109913"/>
          <p14:tracePt t="61166" x="7691438" y="3136900"/>
          <p14:tracePt t="61173" x="7691438" y="3184525"/>
          <p14:tracePt t="61183" x="7696200" y="3211513"/>
          <p14:tracePt t="61189" x="7696200" y="3257550"/>
          <p14:tracePt t="61195" x="7704138" y="3295650"/>
          <p14:tracePt t="61205" x="7704138" y="3341688"/>
          <p14:tracePt t="61212" x="7704138" y="3360738"/>
          <p14:tracePt t="61221" x="7704138" y="3395663"/>
          <p14:tracePt t="61228" x="7704138" y="3422650"/>
          <p14:tracePt t="61237" x="7704138" y="3449638"/>
          <p14:tracePt t="61245" x="7704138" y="3465513"/>
          <p14:tracePt t="61252" x="7704138" y="3481388"/>
          <p14:tracePt t="61262" x="7704138" y="3489325"/>
          <p14:tracePt t="61269" x="7704138" y="3503613"/>
          <p14:tracePt t="61278" x="7704138" y="3511550"/>
          <p14:tracePt t="61293" x="7704138" y="3527425"/>
          <p14:tracePt t="61301" x="7704138" y="3546475"/>
          <p14:tracePt t="61309" x="7704138" y="3554413"/>
          <p14:tracePt t="61316" x="7704138" y="3570288"/>
          <p14:tracePt t="61324" x="7704138" y="3578225"/>
          <p14:tracePt t="61334" x="7704138" y="3589338"/>
          <p14:tracePt t="61341" x="7704138" y="3597275"/>
          <p14:tracePt t="61350" x="7696200" y="3611563"/>
          <p14:tracePt t="61356" x="7691438" y="3616325"/>
          <p14:tracePt t="61365" x="7688263" y="3624263"/>
          <p14:tracePt t="61371" x="7683500" y="3638550"/>
          <p14:tracePt t="61381" x="7680325" y="3643313"/>
          <p14:tracePt t="61389" x="7677150" y="3651250"/>
          <p14:tracePt t="61397" x="7669213" y="3659188"/>
          <p14:tracePt t="61405" x="7669213" y="3662363"/>
          <p14:tracePt t="61414" x="7656513" y="3673475"/>
          <p14:tracePt t="61421" x="7653338" y="3681413"/>
          <p14:tracePt t="61429" x="7650163" y="3689350"/>
          <p14:tracePt t="61437" x="7642225" y="3697288"/>
          <p14:tracePt t="61446" x="7634288" y="3705225"/>
          <p14:tracePt t="61454" x="7626350" y="3716338"/>
          <p14:tracePt t="61462" x="7615238" y="3724275"/>
          <p14:tracePt t="61470" x="7610475" y="3727450"/>
          <p14:tracePt t="61479" x="7607300" y="3732213"/>
          <p14:tracePt t="61484" x="7602538" y="3735388"/>
          <p14:tracePt t="61491" x="7599363" y="3740150"/>
          <p14:tracePt t="61501" x="7591425" y="3743325"/>
          <p14:tracePt t="61509" x="7588250" y="3748088"/>
          <p14:tracePt t="61518" x="7583488" y="3748088"/>
          <p14:tracePt t="61524" x="7575550" y="3751263"/>
          <p14:tracePt t="61535" x="7572375" y="3751263"/>
          <p14:tracePt t="61540" x="7564438" y="3754438"/>
          <p14:tracePt t="61549" x="7556500" y="3754438"/>
          <p14:tracePt t="61556" x="7540625" y="3754438"/>
          <p14:tracePt t="61566" x="7534275" y="3754438"/>
          <p14:tracePt t="61572" x="7518400" y="3754438"/>
          <p14:tracePt t="61581" x="7494588" y="3754438"/>
          <p14:tracePt t="61589" x="7486650" y="3754438"/>
          <p14:tracePt t="61596" x="7467600" y="3743325"/>
          <p14:tracePt t="61604" x="7456488" y="3740150"/>
          <p14:tracePt t="61613" x="7437438" y="3735388"/>
          <p14:tracePt t="61621" x="7413625" y="3724275"/>
          <p14:tracePt t="61628" x="7383463" y="3705225"/>
          <p14:tracePt t="61637" x="7359650" y="3686175"/>
          <p14:tracePt t="61645" x="7348538" y="3681413"/>
          <p14:tracePt t="61652" x="7332663" y="3667125"/>
          <p14:tracePt t="61660" x="7321550" y="3654425"/>
          <p14:tracePt t="61669" x="7305675" y="3646488"/>
          <p14:tracePt t="61677" x="7297738" y="3635375"/>
          <p14:tracePt t="61686" x="7289800" y="3627438"/>
          <p14:tracePt t="61693" x="7286625" y="3624263"/>
          <p14:tracePt t="61702" x="7278688" y="3616325"/>
          <p14:tracePt t="61709" x="7267575" y="3605213"/>
          <p14:tracePt t="61718" x="7259638" y="3600450"/>
          <p14:tracePt t="61724" x="7243763" y="3584575"/>
          <p14:tracePt t="61734" x="7232650" y="3581400"/>
          <p14:tracePt t="61740" x="7213600" y="3570288"/>
          <p14:tracePt t="61750" x="7202488" y="3565525"/>
          <p14:tracePt t="61756" x="7189788" y="3562350"/>
          <p14:tracePt t="61765" x="7175500" y="3554413"/>
          <p14:tracePt t="61772" x="7159625" y="3551238"/>
          <p14:tracePt t="61779" x="7151688" y="3551238"/>
          <p14:tracePt t="61789" x="7146925" y="3546475"/>
          <p14:tracePt t="61796" x="7135813" y="3543300"/>
          <p14:tracePt t="61805" x="7132638" y="3543300"/>
          <p14:tracePt t="61822" x="7124700" y="3535363"/>
          <p14:tracePt t="61837" x="7108825" y="3524250"/>
          <p14:tracePt t="61847" x="7100888" y="3516313"/>
          <p14:tracePt t="61854" x="7086600" y="3503613"/>
          <p14:tracePt t="61863" x="7070725" y="3492500"/>
          <p14:tracePt t="61870" x="7046913" y="3481388"/>
          <p14:tracePt t="61877" x="7032625" y="3473450"/>
          <p14:tracePt t="61886" x="7019925" y="3462338"/>
          <p14:tracePt t="61891" x="6997700" y="3449638"/>
          <p14:tracePt t="61900" x="6992938" y="3446463"/>
          <p14:tracePt t="61909" x="6978650" y="3438525"/>
          <p14:tracePt t="61918" x="6973888" y="3435350"/>
          <p14:tracePt t="61924" x="6965950" y="3430588"/>
          <p14:tracePt t="61956" x="6958013" y="3422650"/>
          <p14:tracePt t="61973" x="6958013" y="3411538"/>
          <p14:tracePt t="61989" x="6958013" y="3403600"/>
          <p14:tracePt t="61996" x="6954838" y="3387725"/>
          <p14:tracePt t="62004" x="6946900" y="3381375"/>
          <p14:tracePt t="62012" x="6946900" y="3365500"/>
          <p14:tracePt t="62021" x="6943725" y="3349625"/>
          <p14:tracePt t="62030" x="6931025" y="3330575"/>
          <p14:tracePt t="62037" x="6927850" y="3306763"/>
          <p14:tracePt t="62047" x="6923088" y="3292475"/>
          <p14:tracePt t="62054" x="6911975" y="3279775"/>
          <p14:tracePt t="62060" x="6908800" y="3276600"/>
          <p14:tracePt t="62070" x="6904038" y="3260725"/>
          <p14:tracePt t="62077" x="6900863" y="3257550"/>
          <p14:tracePt t="62086" x="6900863" y="3249613"/>
          <p14:tracePt t="62102" x="6896100" y="3246438"/>
          <p14:tracePt t="62133" x="6892925" y="3241675"/>
          <p14:tracePt t="62157" x="6889750" y="3238500"/>
          <p14:tracePt t="62166" x="6884988" y="3233738"/>
          <p14:tracePt t="62172" x="6881813" y="3230563"/>
          <p14:tracePt t="62180" x="6873875" y="3222625"/>
          <p14:tracePt t="62188" x="6862763" y="3211513"/>
          <p14:tracePt t="62197" x="6850063" y="3190875"/>
          <p14:tracePt t="62205" x="6846888" y="3187700"/>
          <p14:tracePt t="62214" x="6842125" y="3179763"/>
          <p14:tracePt t="62221" x="6842125" y="3176588"/>
          <p14:tracePt t="62230" x="6835775" y="3163888"/>
          <p14:tracePt t="62557" x="6819900" y="3160713"/>
          <p14:tracePt t="62568" x="6800850" y="3157538"/>
          <p14:tracePt t="62574" x="6784975" y="3157538"/>
          <p14:tracePt t="62580" x="6765925" y="3157538"/>
          <p14:tracePt t="62598" x="6723063" y="3157538"/>
          <p14:tracePt t="62606" x="6704013" y="3157538"/>
          <p14:tracePt t="62613" x="6677025" y="3157538"/>
          <p14:tracePt t="62621" x="6661150" y="3157538"/>
          <p14:tracePt t="62631" x="6657975" y="3157538"/>
          <p14:tracePt t="62638" x="6650038" y="3157538"/>
          <p14:tracePt t="62700" x="6645275" y="3160713"/>
          <p14:tracePt t="62709" x="6645275" y="3163888"/>
          <p14:tracePt t="62916" x="6650038" y="3163888"/>
          <p14:tracePt t="62924" x="6665913" y="3168650"/>
          <p14:tracePt t="62933" x="6672263" y="3168650"/>
          <p14:tracePt t="62940" x="6680200" y="3168650"/>
          <p14:tracePt t="62950" x="6688138" y="3168650"/>
          <p14:tracePt t="62957" x="6692900" y="3168650"/>
          <p14:tracePt t="62975" x="6704013" y="3168650"/>
          <p14:tracePt t="63413" x="6704013" y="3171825"/>
          <p14:tracePt t="63429" x="6704013" y="3176588"/>
          <p14:tracePt t="63437" x="6704013" y="3179763"/>
          <p14:tracePt t="63455" x="6704013" y="3184525"/>
          <p14:tracePt t="63461" x="6704013" y="3187700"/>
          <p14:tracePt t="63485" x="6704013" y="3190875"/>
          <p14:tracePt t="63493" x="6704013" y="3195638"/>
          <p14:tracePt t="63524" x="6707188" y="3203575"/>
          <p14:tracePt t="63564" x="6707188" y="3211513"/>
          <p14:tracePt t="63580" x="6707188" y="3219450"/>
          <p14:tracePt t="63590" x="6707188" y="3222625"/>
          <p14:tracePt t="63598" x="6711950" y="3233738"/>
          <p14:tracePt t="63605" x="6711950" y="3241675"/>
          <p14:tracePt t="63614" x="6711950" y="3246438"/>
          <p14:tracePt t="63621" x="6711950" y="3249613"/>
          <p14:tracePt t="63629" x="6711950" y="3252788"/>
          <p14:tracePt t="63637" x="6715125" y="3257550"/>
          <p14:tracePt t="63645" x="6715125" y="3260725"/>
          <p14:tracePt t="63654" x="6715125" y="3265488"/>
          <p14:tracePt t="63671" x="6715125" y="3268663"/>
          <p14:tracePt t="63686" x="6715125" y="3273425"/>
          <p14:tracePt t="63692" x="6715125" y="3276600"/>
          <p14:tracePt t="63724" x="6715125" y="3279775"/>
          <p14:tracePt t="63733" x="6715125" y="3284538"/>
          <p14:tracePt t="63980" x="6711950" y="3279775"/>
          <p14:tracePt t="63996" x="6711950" y="3276600"/>
          <p14:tracePt t="64006" x="6707188" y="3273425"/>
          <p14:tracePt t="64021" x="6704013" y="3265488"/>
          <p14:tracePt t="64037" x="6704013" y="3252788"/>
          <p14:tracePt t="64054" x="6704013" y="3249613"/>
          <p14:tracePt t="64061" x="6699250" y="3241675"/>
          <p14:tracePt t="64076" x="6699250" y="3233738"/>
          <p14:tracePt t="64092" x="6699250" y="3225800"/>
          <p14:tracePt t="64109" x="6699250" y="3222625"/>
          <p14:tracePt t="64117" x="6699250" y="3219450"/>
          <p14:tracePt t="64141" x="6704013" y="3214688"/>
          <p14:tracePt t="64157" x="6704013" y="3211513"/>
          <p14:tracePt t="64181" x="6707188" y="3206750"/>
          <p14:tracePt t="64197" x="6715125" y="3203575"/>
          <p14:tracePt t="64222" x="6723063" y="3195638"/>
          <p14:tracePt t="64238" x="6726238" y="3190875"/>
          <p14:tracePt t="64254" x="6731000" y="3190875"/>
          <p14:tracePt t="64260" x="6738938" y="3190875"/>
          <p14:tracePt t="64270" x="6746875" y="3190875"/>
          <p14:tracePt t="64276" x="6757988" y="3190875"/>
          <p14:tracePt t="64291" x="6757988" y="3187700"/>
          <p14:tracePt t="64293" x="6765925" y="3184525"/>
          <p14:tracePt t="64302" x="6773863" y="3184525"/>
          <p14:tracePt t="64308" x="6784975" y="3179763"/>
          <p14:tracePt t="64318" x="6788150" y="3179763"/>
          <p14:tracePt t="64325" x="6792913" y="3176588"/>
          <p14:tracePt t="64332" x="6800850" y="3176588"/>
          <p14:tracePt t="64349" x="6808788" y="3176588"/>
          <p14:tracePt t="64373" x="6811963" y="3176588"/>
          <p14:tracePt t="64390" x="6815138" y="3176588"/>
          <p14:tracePt t="64428" x="6819900" y="3176588"/>
          <p14:tracePt t="64445" x="6823075" y="3176588"/>
          <p14:tracePt t="65508" x="6827838" y="3176588"/>
          <p14:tracePt t="65516" x="6831013" y="3176588"/>
          <p14:tracePt t="65549" x="6835775" y="3176588"/>
          <p14:tracePt t="65565" x="6838950" y="3176588"/>
          <p14:tracePt t="65597" x="6842125" y="3176588"/>
          <p14:tracePt t="65612" x="6846888" y="3176588"/>
          <p14:tracePt t="65637" x="6850063" y="3176588"/>
          <p14:tracePt t="65661" x="6858000" y="3176588"/>
          <p14:tracePt t="65676" x="6858000" y="3171825"/>
          <p14:tracePt t="65709" x="6862763" y="3168650"/>
          <p14:tracePt t="65715" x="6865938" y="3168650"/>
          <p14:tracePt t="65742" x="6873875" y="3163888"/>
          <p14:tracePt t="65781" x="6877050" y="3163888"/>
          <p14:tracePt t="65965" x="6881813" y="3163888"/>
          <p14:tracePt t="66309" x="6889750" y="3163888"/>
          <p14:tracePt t="66829" x="6889750" y="3171825"/>
          <p14:tracePt t="66838" x="6889750" y="3176588"/>
          <p14:tracePt t="66845" x="6889750" y="3179763"/>
          <p14:tracePt t="66861" x="6884988" y="3184525"/>
          <p14:tracePt t="66869" x="6884988" y="3187700"/>
          <p14:tracePt t="66877" x="6884988" y="3190875"/>
          <p14:tracePt t="66901" x="6881813" y="3190875"/>
          <p14:tracePt t="66909" x="6881813" y="3195638"/>
          <p14:tracePt t="66918" x="6877050" y="3198813"/>
          <p14:tracePt t="66926" x="6873875" y="3203575"/>
          <p14:tracePt t="66934" x="6869113" y="3206750"/>
          <p14:tracePt t="66941" x="6865938" y="3206750"/>
          <p14:tracePt t="66949" x="6858000" y="3211513"/>
          <p14:tracePt t="66957" x="6854825" y="3211513"/>
          <p14:tracePt t="66965" x="6846888" y="3214688"/>
          <p14:tracePt t="66975" x="6842125" y="3214688"/>
          <p14:tracePt t="66980" x="6838950" y="3214688"/>
          <p14:tracePt t="66989" x="6835775" y="3219450"/>
          <p14:tracePt t="66996" x="6831013" y="3219450"/>
          <p14:tracePt t="67005" x="6827838" y="3219450"/>
          <p14:tracePt t="67012" x="6823075" y="3219450"/>
          <p14:tracePt t="67023" x="6819900" y="3222625"/>
          <p14:tracePt t="67029" x="6811963" y="3222625"/>
          <p14:tracePt t="67037" x="6804025" y="3222625"/>
          <p14:tracePt t="67044" x="6788150" y="3230563"/>
          <p14:tracePt t="67054" x="6773863" y="3230563"/>
          <p14:tracePt t="67062" x="6765925" y="3230563"/>
          <p14:tracePt t="67069" x="6746875" y="3230563"/>
          <p14:tracePt t="67078" x="6734175" y="3230563"/>
          <p14:tracePt t="67085" x="6726238" y="3230563"/>
          <p14:tracePt t="67093" x="6723063" y="3230563"/>
          <p14:tracePt t="67102" x="6711950" y="3225800"/>
          <p14:tracePt t="67158" x="6707188" y="3225800"/>
          <p14:tracePt t="67164" x="6704013" y="3222625"/>
          <p14:tracePt t="67174" x="6699250" y="3222625"/>
          <p14:tracePt t="67180" x="6696075" y="3222625"/>
          <p14:tracePt t="67190" x="6692900" y="3222625"/>
          <p14:tracePt t="67198" x="6688138" y="3222625"/>
          <p14:tracePt t="67207" x="6684963" y="3222625"/>
          <p14:tracePt t="67212" x="6680200" y="3219450"/>
          <p14:tracePt t="67222" x="6672263" y="3219450"/>
          <p14:tracePt t="67292" x="6669088" y="3219450"/>
          <p14:tracePt t="67349" x="6665913" y="3214688"/>
          <p14:tracePt t="67375" x="6661150" y="3211513"/>
          <p14:tracePt t="67421" x="6661150" y="3198813"/>
          <p14:tracePt t="67477" x="6661150" y="3190875"/>
          <p14:tracePt t="67524" x="6650038" y="3187700"/>
          <p14:tracePt t="67620" x="6650038" y="3184525"/>
          <p14:tracePt t="67637" x="6650038" y="3179763"/>
          <p14:tracePt t="67655" x="6653213" y="3179763"/>
          <p14:tracePt t="67670" x="6657975" y="3176588"/>
          <p14:tracePt t="67684" x="6661150" y="3176588"/>
          <p14:tracePt t="68365" x="6665913" y="3176588"/>
          <p14:tracePt t="68373" x="6680200" y="3176588"/>
          <p14:tracePt t="68380" x="6699250" y="3176588"/>
          <p14:tracePt t="68390" x="6726238" y="3176588"/>
          <p14:tracePt t="68397" x="6761163" y="3176588"/>
          <p14:tracePt t="68409" x="6815138" y="3176588"/>
          <p14:tracePt t="68413" x="6854825" y="3176588"/>
          <p14:tracePt t="68421" x="6881813" y="3176588"/>
          <p14:tracePt t="68429" x="6911975" y="3184525"/>
          <p14:tracePt t="68436" x="6919913" y="3187700"/>
          <p14:tracePt t="68455" x="6923088" y="3190875"/>
          <p14:tracePt t="68462" x="6927850" y="3203575"/>
          <p14:tracePt t="68469" x="6931025" y="3206750"/>
          <p14:tracePt t="68486" x="6931025" y="3211513"/>
          <p14:tracePt t="68494" x="6935788" y="3214688"/>
          <p14:tracePt t="68503" x="6935788" y="3219450"/>
          <p14:tracePt t="68520" x="6935788" y="3230563"/>
          <p14:tracePt t="68527" x="6938963" y="3233738"/>
          <p14:tracePt t="68534" x="6938963" y="3241675"/>
          <p14:tracePt t="68541" x="6946900" y="3249613"/>
          <p14:tracePt t="68548" x="6946900" y="3257550"/>
          <p14:tracePt t="68559" x="6950075" y="3268663"/>
          <p14:tracePt t="68565" x="6950075" y="3276600"/>
          <p14:tracePt t="68574" x="6954838" y="3284538"/>
          <p14:tracePt t="68581" x="6958013" y="3295650"/>
          <p14:tracePt t="68592" x="6958013" y="3303588"/>
          <p14:tracePt t="68597" x="6962775" y="3311525"/>
          <p14:tracePt t="68605" x="6965950" y="3314700"/>
          <p14:tracePt t="68613" x="6965950" y="3319463"/>
          <p14:tracePt t="68620" x="6965950" y="3322638"/>
          <p14:tracePt t="68630" x="6965950" y="3327400"/>
          <p14:tracePt t="68637" x="6970713" y="3330575"/>
          <p14:tracePt t="68646" x="6970713" y="3333750"/>
          <p14:tracePt t="68653" x="6973888" y="3338513"/>
          <p14:tracePt t="68661" x="6973888" y="3346450"/>
          <p14:tracePt t="68677" x="6973888" y="3357563"/>
          <p14:tracePt t="68686" x="6973888" y="3365500"/>
          <p14:tracePt t="68695" x="6973888" y="3373438"/>
          <p14:tracePt t="68703" x="6973888" y="3387725"/>
          <p14:tracePt t="68710" x="6973888" y="3395663"/>
          <p14:tracePt t="68720" x="6973888" y="3408363"/>
          <p14:tracePt t="68727" x="6973888" y="3411538"/>
          <p14:tracePt t="68734" x="6973888" y="3414713"/>
          <p14:tracePt t="68743" x="6973888" y="3419475"/>
          <p14:tracePt t="68750" x="6973888" y="3422650"/>
          <p14:tracePt t="68765" x="6973888" y="3427413"/>
          <p14:tracePt t="69086" x="6973888" y="3430588"/>
          <p14:tracePt t="69094" x="6973888" y="3438525"/>
          <p14:tracePt t="69103" x="6973888" y="3446463"/>
          <p14:tracePt t="69110" x="6973888" y="3449638"/>
          <p14:tracePt t="69117" x="6973888" y="3457575"/>
          <p14:tracePt t="69126" x="6973888" y="3465513"/>
          <p14:tracePt t="69133" x="6973888" y="3470275"/>
          <p14:tracePt t="69142" x="6973888" y="3476625"/>
          <p14:tracePt t="69149" x="6973888" y="3481388"/>
          <p14:tracePt t="69159" x="6973888" y="3484563"/>
          <p14:tracePt t="69164" x="6973888" y="3497263"/>
          <p14:tracePt t="69174" x="6985000" y="3500438"/>
          <p14:tracePt t="69181" x="6985000" y="3503613"/>
          <p14:tracePt t="69192" x="6985000" y="3511550"/>
          <p14:tracePt t="69198" x="6985000" y="3516313"/>
          <p14:tracePt t="69206" x="6985000" y="3524250"/>
          <p14:tracePt t="69213" x="6989763" y="3527425"/>
          <p14:tracePt t="69221" x="6989763" y="3535363"/>
          <p14:tracePt t="69230" x="6992938" y="3551238"/>
          <p14:tracePt t="69237" x="6997700" y="3570288"/>
          <p14:tracePt t="69246" x="7000875" y="3581400"/>
          <p14:tracePt t="69254" x="7000875" y="3600450"/>
          <p14:tracePt t="69262" x="7000875" y="3608388"/>
          <p14:tracePt t="69271" x="7000875" y="3624263"/>
          <p14:tracePt t="69278" x="7000875" y="3632200"/>
          <p14:tracePt t="69285" x="7000875" y="3638550"/>
          <p14:tracePt t="69294" x="7000875" y="3643313"/>
          <p14:tracePt t="69360" x="7008813" y="3662363"/>
          <p14:tracePt t="72525" x="7024688" y="3654425"/>
          <p14:tracePt t="72573" x="7051675" y="3654425"/>
          <p14:tracePt t="72574" x="7054850" y="3651250"/>
          <p14:tracePt t="72605" x="7059613" y="3651250"/>
          <p14:tracePt t="72645" x="7062788" y="3651250"/>
          <p14:tracePt t="72686" x="7062788" y="3646488"/>
          <p14:tracePt t="72694" x="7065963" y="3646488"/>
          <p14:tracePt t="72717" x="7070725" y="3646488"/>
          <p14:tracePt t="72734" x="7073900" y="3646488"/>
          <p14:tracePt t="72750" x="7078663" y="3646488"/>
          <p14:tracePt t="72766" x="7081838" y="3646488"/>
          <p14:tracePt t="72783" x="7086600" y="3646488"/>
          <p14:tracePt t="72805" x="7089775" y="3643313"/>
          <p14:tracePt t="73998" x="7092950" y="3643313"/>
          <p14:tracePt t="74006" x="7100888" y="3643313"/>
          <p14:tracePt t="74015" x="7113588" y="3643313"/>
          <p14:tracePt t="74021" x="7124700" y="3651250"/>
          <p14:tracePt t="74032" x="7154863" y="3654425"/>
          <p14:tracePt t="74037" x="7194550" y="3667125"/>
          <p14:tracePt t="74048" x="7232650" y="3673475"/>
          <p14:tracePt t="74054" x="7294563" y="3689350"/>
          <p14:tracePt t="74064" x="7332663" y="3689350"/>
          <p14:tracePt t="74070" x="7394575" y="3700463"/>
          <p14:tracePt t="74079" x="7440613" y="3700463"/>
          <p14:tracePt t="74086" x="7499350" y="3708400"/>
          <p14:tracePt t="74096" x="7553325" y="3708400"/>
          <p14:tracePt t="74102" x="7588250" y="3716338"/>
          <p14:tracePt t="74109" x="7602538" y="3716338"/>
          <p14:tracePt t="74119" x="7618413" y="3716338"/>
          <p14:tracePt t="74128" x="7626350" y="3716338"/>
          <p14:tracePt t="74134" x="7634288" y="3716338"/>
          <p14:tracePt t="74144" x="7637463" y="3716338"/>
          <p14:tracePt t="74152" x="7645400" y="3716338"/>
          <p14:tracePt t="74158" x="7656513" y="3716338"/>
          <p14:tracePt t="74167" x="7677150" y="3721100"/>
          <p14:tracePt t="74176" x="7691438" y="3727450"/>
          <p14:tracePt t="74182" x="7726363" y="3732213"/>
          <p14:tracePt t="74190" x="7764463" y="3740150"/>
          <p14:tracePt t="74199" x="7826375" y="3743325"/>
          <p14:tracePt t="74206" x="7877175" y="3759200"/>
          <p14:tracePt t="74216" x="7947025" y="3767138"/>
          <p14:tracePt t="74223" x="8020050" y="3775075"/>
          <p14:tracePt t="74232" x="8093075" y="3789363"/>
          <p14:tracePt t="74239" x="8147050" y="3794125"/>
          <p14:tracePt t="74247" x="8205788" y="3802063"/>
          <p14:tracePt t="74254" x="8251825" y="3802063"/>
          <p14:tracePt t="74263" x="8305800" y="3808413"/>
          <p14:tracePt t="74269" x="8340725" y="3808413"/>
          <p14:tracePt t="74278" x="8394700" y="3808413"/>
          <p14:tracePt t="74295" x="8478838" y="3816350"/>
          <p14:tracePt t="74302" x="8540750" y="3816350"/>
          <p14:tracePt t="74309" x="8605838" y="3821113"/>
          <p14:tracePt t="74320" x="8702675" y="3829050"/>
          <p14:tracePt t="74329" x="8807450" y="3843338"/>
          <p14:tracePt t="74334" x="8926513" y="3862388"/>
          <p14:tracePt t="74344" x="9101138" y="3883025"/>
          <p14:tracePt t="74351" x="9217025" y="3890963"/>
          <p14:tracePt t="74361" x="9413875" y="3924300"/>
          <p14:tracePt t="74367" x="9583738" y="3932238"/>
          <p14:tracePt t="74378" x="9721850" y="3951288"/>
          <p14:tracePt t="74383" x="9872663" y="3963988"/>
          <p14:tracePt t="74390" x="9953625" y="3975100"/>
          <p14:tracePt t="74399" x="10018713" y="3975100"/>
          <p14:tracePt t="74405" x="10064750" y="3983038"/>
          <p14:tracePt t="74415" x="10091738" y="3983038"/>
          <p14:tracePt t="74421" x="10107613" y="3983038"/>
          <p14:tracePt t="74494" x="10115550" y="3983038"/>
          <p14:tracePt t="74501" x="10118725" y="3983038"/>
          <p14:tracePt t="74509" x="10131425" y="3978275"/>
          <p14:tracePt t="74519" x="10145713" y="3975100"/>
          <p14:tracePt t="74527" x="10174288" y="3967163"/>
          <p14:tracePt t="74534" x="10188575" y="3967163"/>
          <p14:tracePt t="74542" x="10231438" y="3956050"/>
          <p14:tracePt t="74550" x="10277475" y="3948113"/>
          <p14:tracePt t="74560" x="10328275" y="3929063"/>
          <p14:tracePt t="74567" x="10382250" y="3913188"/>
          <p14:tracePt t="74576" x="10431463" y="3894138"/>
          <p14:tracePt t="74582" x="10479088" y="3878263"/>
          <p14:tracePt t="74589" x="10528300" y="3859213"/>
          <p14:tracePt t="74599" x="10574338" y="3840163"/>
          <p14:tracePt t="74607" x="10606088" y="3824288"/>
          <p14:tracePt t="74614" x="10621963" y="3816350"/>
          <p14:tracePt t="74621" x="10641013" y="3805238"/>
          <p14:tracePt t="74631" x="10652125" y="3802063"/>
          <p14:tracePt t="74640" x="10660063" y="3789363"/>
          <p14:tracePt t="74647" x="10671175" y="3786188"/>
          <p14:tracePt t="74654" x="10687050" y="3778250"/>
          <p14:tracePt t="74663" x="10694988" y="3767138"/>
          <p14:tracePt t="74669" x="10709275" y="3762375"/>
          <p14:tracePt t="74677" x="10725150" y="3748088"/>
          <p14:tracePt t="74685" x="10741025" y="3735388"/>
          <p14:tracePt t="74694" x="10756900" y="3727450"/>
          <p14:tracePt t="74702" x="10775950" y="3716338"/>
          <p14:tracePt t="74709" x="10798175" y="3705225"/>
          <p14:tracePt t="74719" x="10821988" y="3694113"/>
          <p14:tracePt t="74726" x="10829925" y="3689350"/>
          <p14:tracePt t="74735" x="10845800" y="3678238"/>
          <p14:tracePt t="74742" x="10860088" y="3673475"/>
          <p14:tracePt t="74752" x="10872788" y="3662363"/>
          <p14:tracePt t="74760" x="10875963" y="3659188"/>
          <p14:tracePt t="74767" x="10879138" y="3659188"/>
          <p14:tracePt t="74776" x="10883900" y="3654425"/>
          <p14:tracePt t="74785" x="10883900" y="3651250"/>
          <p14:tracePt t="74790" x="10891838" y="3651250"/>
          <p14:tracePt t="74799" x="10891838" y="3643313"/>
          <p14:tracePt t="74806" x="10895013" y="3643313"/>
          <p14:tracePt t="74858" x="10987088" y="3589338"/>
          <p14:tracePt t="74865" x="10999788" y="3584575"/>
          <p14:tracePt t="74871" x="11022013" y="3565525"/>
          <p14:tracePt t="74881" x="11037888" y="3557588"/>
          <p14:tracePt t="74887" x="11053763" y="3546475"/>
          <p14:tracePt t="74896" x="11069638" y="3535363"/>
          <p14:tracePt t="74903" x="11083925" y="3527425"/>
          <p14:tracePt t="74911" x="11088688" y="3511550"/>
          <p14:tracePt t="74918" x="11099800" y="3489325"/>
          <p14:tracePt t="74927" x="11115675" y="3481388"/>
          <p14:tracePt t="74935" x="11115675" y="3462338"/>
          <p14:tracePt t="74942" x="11118850" y="3446463"/>
          <p14:tracePt t="74951" x="11129963" y="3422650"/>
          <p14:tracePt t="74971" x="11142663" y="3392488"/>
          <p14:tracePt t="74973" x="11145838" y="3373438"/>
          <p14:tracePt t="74985" x="11150600" y="3357563"/>
          <p14:tracePt t="74990" x="11153775" y="3341688"/>
          <p14:tracePt t="74999" x="11161713" y="3327400"/>
          <p14:tracePt t="75007" x="11164888" y="3314700"/>
          <p14:tracePt t="75017" x="11169650" y="3300413"/>
          <p14:tracePt t="75023" x="11169650" y="3292475"/>
          <p14:tracePt t="75033" x="11169650" y="3276600"/>
          <p14:tracePt t="75039" x="11169650" y="3268663"/>
          <p14:tracePt t="75049" x="11172825" y="3257550"/>
          <p14:tracePt t="75055" x="11172825" y="3249613"/>
          <p14:tracePt t="75064" x="11169650" y="3233738"/>
          <p14:tracePt t="75069" x="11169650" y="3225800"/>
          <p14:tracePt t="75080" x="11164888" y="3211513"/>
          <p14:tracePt t="75086" x="11156950" y="3195638"/>
          <p14:tracePt t="75094" x="11153775" y="3187700"/>
          <p14:tracePt t="75102" x="11142663" y="3171825"/>
          <p14:tracePt t="75112" x="11142663" y="3163888"/>
          <p14:tracePt t="75119" x="11137900" y="3152775"/>
          <p14:tracePt t="75127" x="11134725" y="3149600"/>
          <p14:tracePt t="75134" x="11134725" y="3144838"/>
          <p14:tracePt t="75143" x="11126788" y="3136900"/>
          <p14:tracePt t="75160" x="11126788" y="3130550"/>
          <p14:tracePt t="75176" x="11126788" y="3125788"/>
          <p14:tracePt t="75182" x="11123613" y="3122613"/>
          <p14:tracePt t="75199" x="11118850" y="3114675"/>
          <p14:tracePt t="75205" x="11118850" y="3103563"/>
          <p14:tracePt t="75222" x="11107738" y="3095625"/>
          <p14:tracePt t="75231" x="11102975" y="3082925"/>
          <p14:tracePt t="75238" x="11096625" y="3076575"/>
          <p14:tracePt t="75246" x="11091863" y="3071813"/>
          <p14:tracePt t="75253" x="11088688" y="3063875"/>
          <p14:tracePt t="75263" x="11083925" y="3060700"/>
          <p14:tracePt t="75270" x="11072813" y="3049588"/>
          <p14:tracePt t="75280" x="11069638" y="3044825"/>
          <p14:tracePt t="75286" x="11061700" y="3036888"/>
          <p14:tracePt t="75295" x="11056938" y="3033713"/>
          <p14:tracePt t="75302" x="11053763" y="3028950"/>
          <p14:tracePt t="75311" x="11049000" y="3025775"/>
          <p14:tracePt t="75318" x="11045825" y="3022600"/>
          <p14:tracePt t="75334" x="11042650" y="3017838"/>
          <p14:tracePt t="75343" x="11037888" y="3014663"/>
          <p14:tracePt t="75367" x="11034713" y="3009900"/>
          <p14:tracePt t="75374" x="11029950" y="3006725"/>
          <p14:tracePt t="75390" x="11026775" y="3006725"/>
          <p14:tracePt t="75406" x="11022013" y="3001963"/>
          <p14:tracePt t="75415" x="11018838" y="3001963"/>
          <p14:tracePt t="75421" x="11014075" y="2998788"/>
          <p14:tracePt t="75437" x="11010900" y="2998788"/>
          <p14:tracePt t="75446" x="11002963" y="2995613"/>
          <p14:tracePt t="75454" x="10999788" y="2995613"/>
          <p14:tracePt t="75463" x="10991850" y="2990850"/>
          <p14:tracePt t="75469" x="10987088" y="2990850"/>
          <p14:tracePt t="75478" x="10983913" y="2990850"/>
          <p14:tracePt t="75486" x="10980738" y="2990850"/>
          <p14:tracePt t="75501" x="10968038" y="2990850"/>
          <p14:tracePt t="75510" x="10964863" y="2990850"/>
          <p14:tracePt t="75519" x="10956925" y="2990850"/>
          <p14:tracePt t="75527" x="10953750" y="2990850"/>
          <p14:tracePt t="75534" x="10945813" y="2990850"/>
          <p14:tracePt t="75544" x="10941050" y="2990850"/>
          <p14:tracePt t="75550" x="10929938" y="2990850"/>
          <p14:tracePt t="75557" x="10922000" y="2990850"/>
          <p14:tracePt t="75567" x="10914063" y="2990850"/>
          <p14:tracePt t="75575" x="10899775" y="2990850"/>
          <p14:tracePt t="75583" x="10891838" y="2990850"/>
          <p14:tracePt t="75589" x="10875963" y="2990850"/>
          <p14:tracePt t="75599" x="10868025" y="2990850"/>
          <p14:tracePt t="75605" x="10848975" y="2998788"/>
          <p14:tracePt t="75614" x="10837863" y="2998788"/>
          <p14:tracePt t="75622" x="10829925" y="2998788"/>
          <p14:tracePt t="75633" x="10821988" y="2998788"/>
          <p14:tracePt t="75639" x="10814050" y="2998788"/>
          <p14:tracePt t="75646" x="10802938" y="2998788"/>
          <p14:tracePt t="75654" x="10798175" y="2998788"/>
          <p14:tracePt t="75663" x="10790238" y="2998788"/>
          <p14:tracePt t="75670" x="10783888" y="2998788"/>
          <p14:tracePt t="75680" x="10768013" y="2998788"/>
          <p14:tracePt t="75687" x="10756900" y="2998788"/>
          <p14:tracePt t="75696" x="10733088" y="2998788"/>
          <p14:tracePt t="75702" x="10714038" y="2998788"/>
          <p14:tracePt t="75711" x="10694988" y="2995613"/>
          <p14:tracePt t="75718" x="10671175" y="2995613"/>
          <p14:tracePt t="75727" x="10644188" y="2990850"/>
          <p14:tracePt t="75736" x="10625138" y="2990850"/>
          <p14:tracePt t="75743" x="10606088" y="2982913"/>
          <p14:tracePt t="75751" x="10582275" y="2982913"/>
          <p14:tracePt t="75757" x="10571163" y="2982913"/>
          <p14:tracePt t="75766" x="10560050" y="2982913"/>
          <p14:tracePt t="75773" x="10547350" y="2982913"/>
          <p14:tracePt t="75782" x="10536238" y="2982913"/>
          <p14:tracePt t="75790" x="10528300" y="2987675"/>
          <p14:tracePt t="75799" x="10525125" y="2987675"/>
          <p14:tracePt t="75806" x="10520363" y="2987675"/>
          <p14:tracePt t="75814" x="10512425" y="2990850"/>
          <p14:tracePt t="75821" x="10509250" y="2995613"/>
          <p14:tracePt t="75832" x="10501313" y="2998788"/>
          <p14:tracePt t="75837" x="10490200" y="3006725"/>
          <p14:tracePt t="75848" x="10474325" y="3017838"/>
          <p14:tracePt t="75854" x="10455275" y="3028950"/>
          <p14:tracePt t="75863" x="10439400" y="3044825"/>
          <p14:tracePt t="75870" x="10417175" y="3060700"/>
          <p14:tracePt t="75878" x="10390188" y="3079750"/>
          <p14:tracePt t="75885" x="10366375" y="3103563"/>
          <p14:tracePt t="75895" x="10350500" y="3114675"/>
          <p14:tracePt t="75903" x="10336213" y="3130550"/>
          <p14:tracePt t="75911" x="10328275" y="3144838"/>
          <p14:tracePt t="75921" x="10315575" y="3152775"/>
          <p14:tracePt t="75928" x="10312400" y="3168650"/>
          <p14:tracePt t="75935" x="10309225" y="3179763"/>
          <p14:tracePt t="75942" x="10301288" y="3190875"/>
          <p14:tracePt t="75951" x="10301288" y="3206750"/>
          <p14:tracePt t="75961" x="10301288" y="3214688"/>
          <p14:tracePt t="75977" x="10296525" y="3246438"/>
          <p14:tracePt t="75984" x="10296525" y="3260725"/>
          <p14:tracePt t="75989" x="10296525" y="3268663"/>
          <p14:tracePt t="75999" x="10296525" y="3284538"/>
          <p14:tracePt t="76005" x="10296525" y="3295650"/>
          <p14:tracePt t="76015" x="10296525" y="3311525"/>
          <p14:tracePt t="76022" x="10296525" y="3327400"/>
          <p14:tracePt t="76032" x="10304463" y="3346450"/>
          <p14:tracePt t="76039" x="10304463" y="3368675"/>
          <p14:tracePt t="76046" x="10304463" y="3376613"/>
          <p14:tracePt t="76053" x="10309225" y="3395663"/>
          <p14:tracePt t="76062" x="10312400" y="3419475"/>
          <p14:tracePt t="76070" x="10312400" y="3430588"/>
          <p14:tracePt t="76080" x="10320338" y="3454400"/>
          <p14:tracePt t="76086" x="10323513" y="3470275"/>
          <p14:tracePt t="76095" x="10328275" y="3489325"/>
          <p14:tracePt t="76102" x="10328275" y="3497263"/>
          <p14:tracePt t="76111" x="10339388" y="3519488"/>
          <p14:tracePt t="76118" x="10342563" y="3527425"/>
          <p14:tracePt t="76128" x="10350500" y="3538538"/>
          <p14:tracePt t="76135" x="10350500" y="3546475"/>
          <p14:tracePt t="76145" x="10358438" y="3562350"/>
          <p14:tracePt t="76151" x="10358438" y="3565525"/>
          <p14:tracePt t="76157" x="10363200" y="3573463"/>
          <p14:tracePt t="76166" x="10366375" y="3581400"/>
          <p14:tracePt t="76174" x="10377488" y="3592513"/>
          <p14:tracePt t="76183" x="10382250" y="3600450"/>
          <p14:tracePt t="76190" x="10385425" y="3616325"/>
          <p14:tracePt t="76200" x="10398125" y="3632200"/>
          <p14:tracePt t="76206" x="10401300" y="3635375"/>
          <p14:tracePt t="76215" x="10404475" y="3638550"/>
          <p14:tracePt t="76222" x="10412413" y="3646488"/>
          <p14:tracePt t="76231" x="10425113" y="3659188"/>
          <p14:tracePt t="76237" x="10431463" y="3667125"/>
          <p14:tracePt t="76249" x="10447338" y="3681413"/>
          <p14:tracePt t="76255" x="10471150" y="3700463"/>
          <p14:tracePt t="76264" x="10482263" y="3708400"/>
          <p14:tracePt t="76270" x="10498138" y="3724275"/>
          <p14:tracePt t="76279" x="10520363" y="3735388"/>
          <p14:tracePt t="76288" x="10552113" y="3754438"/>
          <p14:tracePt t="76296" x="10574338" y="3767138"/>
          <p14:tracePt t="76303" x="10594975" y="3770313"/>
          <p14:tracePt t="76311" x="10625138" y="3781425"/>
          <p14:tracePt t="76320" x="10648950" y="3794125"/>
          <p14:tracePt t="76327" x="10663238" y="3802063"/>
          <p14:tracePt t="76335" x="10675938" y="3802063"/>
          <p14:tracePt t="76342" x="10690225" y="3805238"/>
          <p14:tracePt t="76351" x="10698163" y="3805238"/>
          <p14:tracePt t="76359" x="10709275" y="3805238"/>
          <p14:tracePt t="76368" x="10717213" y="3805238"/>
          <p14:tracePt t="76374" x="10725150" y="3805238"/>
          <p14:tracePt t="76384" x="10744200" y="3805238"/>
          <p14:tracePt t="76390" x="10748963" y="3805238"/>
          <p14:tracePt t="76399" x="10763250" y="3805238"/>
          <p14:tracePt t="76405" x="10783888" y="3805238"/>
          <p14:tracePt t="76415" x="10798175" y="3805238"/>
          <p14:tracePt t="76422" x="10825163" y="3816350"/>
          <p14:tracePt t="76431" x="10879138" y="3816350"/>
          <p14:tracePt t="76438" x="10926763" y="3824288"/>
          <p14:tracePt t="76447" x="10964863" y="3829050"/>
          <p14:tracePt t="76454" x="11018838" y="3829050"/>
          <p14:tracePt t="76462" x="11053763" y="3829050"/>
          <p14:tracePt t="76471" x="11107738" y="3829050"/>
          <p14:tracePt t="76479" x="11164888" y="3829050"/>
          <p14:tracePt t="76487" x="11210925" y="3824288"/>
          <p14:tracePt t="76495" x="11239500" y="3821113"/>
          <p14:tracePt t="76503" x="11269663" y="3808413"/>
          <p14:tracePt t="76512" x="11285538" y="3797300"/>
          <p14:tracePt t="76519" x="11299825" y="3789363"/>
          <p14:tracePt t="76526" x="11323638" y="3770313"/>
          <p14:tracePt t="76536" x="11331575" y="3754438"/>
          <p14:tracePt t="76545" x="11347450" y="3748088"/>
          <p14:tracePt t="76551" x="11361738" y="3732213"/>
          <p14:tracePt t="76557" x="11385550" y="3721100"/>
          <p14:tracePt t="76566" x="11401425" y="3708400"/>
          <p14:tracePt t="76573" x="11423650" y="3697288"/>
          <p14:tracePt t="76583" x="11450638" y="3697288"/>
          <p14:tracePt t="76591" x="11469688" y="3694113"/>
          <p14:tracePt t="76600" x="11523663" y="3686175"/>
          <p14:tracePt t="76615" x="11598275" y="3670300"/>
          <p14:tracePt t="76622" x="11644313" y="3667125"/>
          <p14:tracePt t="76631" x="11701463" y="3659188"/>
          <p14:tracePt t="76637" x="11733213" y="3646488"/>
          <p14:tracePt t="76648" x="11771313" y="3632200"/>
          <p14:tracePt t="76655" x="11787188" y="3627438"/>
          <p14:tracePt t="76664" x="11798300" y="3624263"/>
          <p14:tracePt t="76671" x="11809413" y="3611563"/>
          <p14:tracePt t="76679" x="11817350" y="3605213"/>
          <p14:tracePt t="76687" x="11825288" y="3592513"/>
          <p14:tracePt t="76696" x="11833225" y="3584575"/>
          <p14:tracePt t="76703" x="11836400" y="3570288"/>
          <p14:tracePt t="76712" x="11844338" y="3562350"/>
          <p14:tracePt t="76720" x="11849100" y="3546475"/>
          <p14:tracePt t="76728" x="11852275" y="3530600"/>
          <p14:tracePt t="76734" x="11855450" y="3524250"/>
          <p14:tracePt t="76742" x="11863388" y="3511550"/>
          <p14:tracePt t="76751" x="11871325" y="3497263"/>
          <p14:tracePt t="76759" x="11876088" y="3489325"/>
          <p14:tracePt t="76769" x="11890375" y="3473450"/>
          <p14:tracePt t="76774" x="11906250" y="3462338"/>
          <p14:tracePt t="76784" x="11906250" y="3454400"/>
          <p14:tracePt t="76789" x="11917363" y="3446463"/>
          <p14:tracePt t="76799" x="11922125" y="3435350"/>
          <p14:tracePt t="76806" x="11930063" y="3427413"/>
          <p14:tracePt t="76815" x="11938000" y="3414713"/>
          <p14:tracePt t="76822" x="11941175" y="3408363"/>
          <p14:tracePt t="76831" x="11944350" y="3400425"/>
          <p14:tracePt t="76839" x="11949113" y="3395663"/>
          <p14:tracePt t="76845" x="11952288" y="3384550"/>
          <p14:tracePt t="76855" x="11952288" y="3376613"/>
          <p14:tracePt t="76862" x="11952288" y="3368675"/>
          <p14:tracePt t="76871" x="11952288" y="3360738"/>
          <p14:tracePt t="76878" x="11952288" y="3349625"/>
          <p14:tracePt t="76888" x="11949113" y="3341688"/>
          <p14:tracePt t="76895" x="11944350" y="3330575"/>
          <p14:tracePt t="76903" x="11933238" y="3319463"/>
          <p14:tracePt t="76911" x="11922125" y="3306763"/>
          <p14:tracePt t="76918" x="11914188" y="3300413"/>
          <p14:tracePt t="76929" x="11903075" y="3287713"/>
          <p14:tracePt t="76936" x="11895138" y="3279775"/>
          <p14:tracePt t="76942" x="11884025" y="3268663"/>
          <p14:tracePt t="76951" x="11876088" y="3260725"/>
          <p14:tracePt t="76958" x="11860213" y="3246438"/>
          <p14:tracePt t="76972" x="11849100" y="3233738"/>
          <p14:tracePt t="76974" x="11844338" y="3233738"/>
          <p14:tracePt t="76983" x="11836400" y="3225800"/>
          <p14:tracePt t="76990" x="11833225" y="3222625"/>
          <p14:tracePt t="76999" x="11825288" y="3219450"/>
          <p14:tracePt t="77006" x="11822113" y="3214688"/>
          <p14:tracePt t="77015" x="11817350" y="3211513"/>
          <p14:tracePt t="77022" x="11809413" y="3206750"/>
          <p14:tracePt t="77031" x="11806238" y="3203575"/>
          <p14:tracePt t="77038" x="11798300" y="3198813"/>
          <p14:tracePt t="77049" x="11787188" y="3187700"/>
          <p14:tracePt t="77055" x="11771313" y="3176588"/>
          <p14:tracePt t="77063" x="11768138" y="3171825"/>
          <p14:tracePt t="77071" x="11760200" y="3168650"/>
          <p14:tracePt t="77077" x="11744325" y="3160713"/>
          <p14:tracePt t="77087" x="11741150" y="3157538"/>
          <p14:tracePt t="77096" x="11733213" y="3152775"/>
          <p14:tracePt t="77103" x="11725275" y="3144838"/>
          <p14:tracePt t="77119" x="11720513" y="3144838"/>
          <p14:tracePt t="77129" x="11717338" y="3141663"/>
          <p14:tracePt t="77134" x="11714163" y="3141663"/>
          <p14:tracePt t="77205" x="11709400" y="3136900"/>
          <p14:tracePt t="77232" x="11706225" y="3133725"/>
          <p14:tracePt t="77239" x="11701463" y="3133725"/>
          <p14:tracePt t="77262" x="11698288" y="3130550"/>
          <p14:tracePt t="77270" x="11693525" y="3130550"/>
          <p14:tracePt t="77422" x="11690350" y="3130550"/>
          <p14:tracePt t="77447" x="11687175" y="3130550"/>
          <p14:tracePt t="77462" x="11682413" y="3130550"/>
          <p14:tracePt t="77477" x="11671300" y="3136900"/>
          <p14:tracePt t="77494" x="11666538" y="3141663"/>
          <p14:tracePt t="77504" x="11663363" y="3141663"/>
          <p14:tracePt t="77512" x="11655425" y="3141663"/>
          <p14:tracePt t="77528" x="11644313" y="3141663"/>
          <p14:tracePt t="77535" x="11639550" y="3144838"/>
          <p14:tracePt t="77543" x="11628438" y="3144838"/>
          <p14:tracePt t="77551" x="11625263" y="3144838"/>
          <p14:tracePt t="77559" x="11617325" y="3144838"/>
          <p14:tracePt t="77567" x="11612563" y="3144838"/>
          <p14:tracePt t="77574" x="11609388" y="3144838"/>
          <p14:tracePt t="77583" x="11604625" y="3144838"/>
          <p14:tracePt t="77595" x="11601450" y="3144838"/>
          <p14:tracePt t="77758" x="11598275" y="3144838"/>
          <p14:tracePt t="77765" x="11585575" y="3149600"/>
          <p14:tracePt t="77773" x="11566525" y="3149600"/>
          <p14:tracePt t="77783" x="11531600" y="3160713"/>
          <p14:tracePt t="77790" x="11474450" y="3168650"/>
          <p14:tracePt t="77799" x="11412538" y="3179763"/>
          <p14:tracePt t="77806" x="11339513" y="3187700"/>
          <p14:tracePt t="77815" x="11258550" y="3195638"/>
          <p14:tracePt t="77821" x="11183938" y="3211513"/>
          <p14:tracePt t="77829" x="11099800" y="3225800"/>
          <p14:tracePt t="77838" x="11029950" y="3233738"/>
          <p14:tracePt t="77845" x="10922000" y="3265488"/>
          <p14:tracePt t="77855" x="10848975" y="3279775"/>
          <p14:tracePt t="77862" x="10790238" y="3306763"/>
          <p14:tracePt t="77871" x="10729913" y="3322638"/>
          <p14:tracePt t="77880" x="10671175" y="3357563"/>
          <p14:tracePt t="77886" x="10594975" y="3387725"/>
          <p14:tracePt t="77896" x="10528300" y="3435350"/>
          <p14:tracePt t="77904" x="10428288" y="3492500"/>
          <p14:tracePt t="77912" x="10336213" y="3551238"/>
          <p14:tracePt t="77919" x="10255250" y="3589338"/>
          <p14:tracePt t="77926" x="10153650" y="3635375"/>
          <p14:tracePt t="77935" x="10037763" y="3681413"/>
          <p14:tracePt t="77941" x="9902825" y="3740150"/>
          <p14:tracePt t="77952" x="9767888" y="3789363"/>
          <p14:tracePt t="77958" x="9617075" y="3835400"/>
          <p14:tracePt t="77980" x="9424988" y="3910013"/>
          <p14:tracePt t="77985" x="9328150" y="3944938"/>
          <p14:tracePt t="77989" x="9255125" y="3971925"/>
          <p14:tracePt t="77998" x="9196388" y="3994150"/>
          <p14:tracePt t="78006" x="9139238" y="4021138"/>
          <p14:tracePt t="78015" x="9093200" y="4044950"/>
          <p14:tracePt t="78023" x="9058275" y="4064000"/>
          <p14:tracePt t="78030" x="9012238" y="4090988"/>
          <p14:tracePt t="78040" x="8969375" y="4110038"/>
          <p14:tracePt t="78046" x="8915400" y="4141788"/>
          <p14:tracePt t="78055" x="8864600" y="4168775"/>
          <p14:tracePt t="78062" x="8834438" y="4187825"/>
          <p14:tracePt t="78071" x="8783638" y="4206875"/>
          <p14:tracePt t="78080" x="8737600" y="4225925"/>
          <p14:tracePt t="78087" x="8680450" y="4249738"/>
          <p14:tracePt t="78096" x="8640763" y="4260850"/>
          <p14:tracePt t="78103" x="8591550" y="4283075"/>
          <p14:tracePt t="78109" x="8545513" y="4295775"/>
          <p14:tracePt t="78118" x="8497888" y="4303713"/>
          <p14:tracePt t="78127" x="8451850" y="4314825"/>
          <p14:tracePt t="78135" x="8394700" y="4322763"/>
          <p14:tracePt t="78142" x="8340725" y="4322763"/>
          <p14:tracePt t="78151" x="8313738" y="4330700"/>
          <p14:tracePt t="78158" x="8274050" y="4330700"/>
          <p14:tracePt t="78167" x="8240713" y="4330700"/>
          <p14:tracePt t="78173" x="8201025" y="4330700"/>
          <p14:tracePt t="78183" x="8166100" y="4330700"/>
          <p14:tracePt t="78190" x="8128000" y="4325938"/>
          <p14:tracePt t="78199" x="8089900" y="4318000"/>
          <p14:tracePt t="78206" x="8070850" y="4314825"/>
          <p14:tracePt t="78215" x="8023225" y="4306888"/>
          <p14:tracePt t="78222" x="7993063" y="4303713"/>
          <p14:tracePt t="78230" x="7947025" y="4295775"/>
          <p14:tracePt t="78238" x="7920038" y="4291013"/>
          <p14:tracePt t="78246" x="7888288" y="4283075"/>
          <p14:tracePt t="78255" x="7874000" y="4279900"/>
          <p14:tracePt t="78263" x="7853363" y="4271963"/>
          <p14:tracePt t="78271" x="7831138" y="4271963"/>
          <p14:tracePt t="78281" x="7820025" y="4268788"/>
          <p14:tracePt t="78287" x="7796213" y="4268788"/>
          <p14:tracePt t="78297" x="7777163" y="4264025"/>
          <p14:tracePt t="78303" x="7758113" y="4264025"/>
          <p14:tracePt t="78311" x="7731125" y="4256088"/>
          <p14:tracePt t="78319" x="7707313" y="4252913"/>
          <p14:tracePt t="78327" x="7688263" y="4252913"/>
          <p14:tracePt t="78334" x="7669213" y="4252913"/>
          <p14:tracePt t="78342" x="7653338" y="4249738"/>
          <p14:tracePt t="78352" x="7637463" y="4249738"/>
          <p14:tracePt t="78359" x="7618413" y="4237038"/>
          <p14:tracePt t="78368" x="7607300" y="4237038"/>
          <p14:tracePt t="78375" x="7596188" y="4237038"/>
          <p14:tracePt t="78383" x="7591425" y="4237038"/>
          <p14:tracePt t="78390" x="7588250" y="4237038"/>
          <p14:tracePt t="78406" x="7583488" y="4237038"/>
          <p14:tracePt t="78446" x="7580313" y="4233863"/>
          <p14:tracePt t="78454" x="7575550" y="4229100"/>
          <p14:tracePt t="78471" x="7572375" y="4225925"/>
          <p14:tracePt t="78479" x="7567613" y="4222750"/>
          <p14:tracePt t="78487" x="7564438" y="4217988"/>
          <p14:tracePt t="78496" x="7561263" y="4214813"/>
          <p14:tracePt t="78503" x="7556500" y="4202113"/>
          <p14:tracePt t="78519" x="7545388" y="4191000"/>
          <p14:tracePt t="78526" x="7540625" y="4183063"/>
          <p14:tracePt t="78535" x="7537450" y="4171950"/>
          <p14:tracePt t="78542" x="7529513" y="4164013"/>
          <p14:tracePt t="78551" x="7513638" y="4148138"/>
          <p14:tracePt t="78559" x="7510463" y="4137025"/>
          <p14:tracePt t="78567" x="7507288" y="4129088"/>
          <p14:tracePt t="78574" x="7502525" y="4121150"/>
          <p14:tracePt t="78583" x="7491413" y="4106863"/>
          <p14:tracePt t="78590" x="7480300" y="4083050"/>
          <p14:tracePt t="78600" x="7464425" y="4067175"/>
          <p14:tracePt t="78606" x="7459663" y="4052888"/>
          <p14:tracePt t="78615" x="7437438" y="4029075"/>
          <p14:tracePt t="78621" x="7432675" y="4017963"/>
          <p14:tracePt t="78630" x="7418388" y="3994150"/>
          <p14:tracePt t="78639" x="7391400" y="3967163"/>
          <p14:tracePt t="78647" x="7383463" y="3956050"/>
          <p14:tracePt t="78655" x="7370763" y="3940175"/>
          <p14:tracePt t="78663" x="7356475" y="3917950"/>
          <p14:tracePt t="78671" x="7343775" y="3905250"/>
          <p14:tracePt t="78678" x="7329488" y="3878263"/>
          <p14:tracePt t="78686" x="7310438" y="3856038"/>
          <p14:tracePt t="78695" x="7297738" y="3832225"/>
          <p14:tracePt t="78704" x="7278688" y="3802063"/>
          <p14:tracePt t="78710" x="7267575" y="3778250"/>
          <p14:tracePt t="78720" x="7259638" y="3762375"/>
          <p14:tracePt t="78726" x="7248525" y="3735388"/>
          <p14:tracePt t="78735" x="7235825" y="3713163"/>
          <p14:tracePt t="78741" x="7224713" y="3689350"/>
          <p14:tracePt t="78751" x="7213600" y="3667125"/>
          <p14:tracePt t="78758" x="7208838" y="3654425"/>
          <p14:tracePt t="78767" x="7205663" y="3638550"/>
          <p14:tracePt t="78774" x="7194550" y="3624263"/>
          <p14:tracePt t="78784" x="7194550" y="3608388"/>
          <p14:tracePt t="78790" x="7181850" y="3592513"/>
          <p14:tracePt t="78797" x="7181850" y="3584575"/>
          <p14:tracePt t="78806" x="7175500" y="3570288"/>
          <p14:tracePt t="78817" x="7170738" y="3562350"/>
          <p14:tracePt t="78823" x="7162800" y="3538538"/>
          <p14:tracePt t="78831" x="7159625" y="3530600"/>
          <p14:tracePt t="78840" x="7154863" y="3508375"/>
          <p14:tracePt t="78847" x="7146925" y="3497263"/>
          <p14:tracePt t="78855" x="7135813" y="3465513"/>
          <p14:tracePt t="78864" x="7132638" y="3457575"/>
          <p14:tracePt t="78872" x="7127875" y="3430588"/>
          <p14:tracePt t="78881" x="7116763" y="3400425"/>
          <p14:tracePt t="78888" x="7105650" y="3376613"/>
          <p14:tracePt t="78895" x="7092950" y="3354388"/>
          <p14:tracePt t="78905" x="7081838" y="3338513"/>
          <p14:tracePt t="78910" x="7070725" y="3319463"/>
          <p14:tracePt t="78920" x="7062788" y="3306763"/>
          <p14:tracePt t="78927" x="7051675" y="3287713"/>
          <p14:tracePt t="78935" x="7046913" y="3284538"/>
          <p14:tracePt t="78943" x="7043738" y="3273425"/>
          <p14:tracePt t="78951" x="7038975" y="3268663"/>
          <p14:tracePt t="78967" x="7035800" y="3268663"/>
          <p14:tracePt t="78975" x="7032625" y="3265488"/>
          <p14:tracePt t="78991" x="7027863" y="3265488"/>
          <p14:tracePt t="78998" x="7024688" y="3265488"/>
          <p14:tracePt t="79008" x="7011988" y="3265488"/>
          <p14:tracePt t="79014" x="6997700" y="3268663"/>
          <p14:tracePt t="79023" x="6970713" y="3279775"/>
          <p14:tracePt t="79031" x="6931025" y="3279775"/>
          <p14:tracePt t="79039" x="6877050" y="3292475"/>
          <p14:tracePt t="79047" x="6831013" y="3292475"/>
          <p14:tracePt t="79056" x="6784975" y="3300413"/>
          <p14:tracePt t="79064" x="6719888" y="3300413"/>
          <p14:tracePt t="79071" x="6684963" y="3300413"/>
          <p14:tracePt t="79077" x="6645275" y="3300413"/>
          <p14:tracePt t="79088" x="6626225" y="3300413"/>
          <p14:tracePt t="79095" x="6607175" y="3292475"/>
          <p14:tracePt t="79104" x="6584950" y="3292475"/>
          <p14:tracePt t="79111" x="6577013" y="3292475"/>
          <p14:tracePt t="79120" x="6561138" y="3292475"/>
          <p14:tracePt t="79127" x="6550025" y="3292475"/>
          <p14:tracePt t="79136" x="6526213" y="3292475"/>
          <p14:tracePt t="79142" x="6499225" y="3292475"/>
          <p14:tracePt t="79181" x="6294438" y="3292475"/>
          <p14:tracePt t="79185" x="6237288" y="3284538"/>
          <p14:tracePt t="79193" x="6191250" y="3284538"/>
          <p14:tracePt t="79199" x="6137275" y="3273425"/>
          <p14:tracePt t="79208" x="6081713" y="3273425"/>
          <p14:tracePt t="79215" x="6043613" y="3273425"/>
          <p14:tracePt t="79225" x="6024563" y="3273425"/>
          <p14:tracePt t="79231" x="6016625" y="3273425"/>
          <p14:tracePt t="79239" x="6013450" y="3273425"/>
          <p14:tracePt t="79248" x="6005513" y="3273425"/>
          <p14:tracePt t="79266" x="5994400" y="3273425"/>
          <p14:tracePt t="79272" x="5989638" y="3273425"/>
          <p14:tracePt t="79279" x="5986463" y="3276600"/>
          <p14:tracePt t="79288" x="5973763" y="3279775"/>
          <p14:tracePt t="79295" x="5959475" y="3284538"/>
          <p14:tracePt t="79304" x="5924550" y="3284538"/>
          <p14:tracePt t="79311" x="5889625" y="3284538"/>
          <p14:tracePt t="79319" x="5843588" y="3284538"/>
          <p14:tracePt t="79326" x="5797550" y="3284538"/>
          <p14:tracePt t="79336" x="5743575" y="3276600"/>
          <p14:tracePt t="79342" x="5689600" y="3268663"/>
          <p14:tracePt t="79351" x="5657850" y="3257550"/>
          <p14:tracePt t="79359" x="5634038" y="3252788"/>
          <p14:tracePt t="79365" x="5603875" y="3238500"/>
          <p14:tracePt t="79375" x="5600700" y="3238500"/>
          <p14:tracePt t="79384" x="5595938" y="3238500"/>
          <p14:tracePt t="79400" x="5592763" y="3233738"/>
          <p14:tracePt t="79447" x="5584825" y="3230563"/>
          <p14:tracePt t="79455" x="5576888" y="3230563"/>
          <p14:tracePt t="79463" x="5549900" y="3225800"/>
          <p14:tracePt t="79472" x="5519738" y="3225800"/>
          <p14:tracePt t="79477" x="5484813" y="3219450"/>
          <p14:tracePt t="79487" x="5445125" y="3214688"/>
          <p14:tracePt t="79494" x="5399088" y="3206750"/>
          <p14:tracePt t="79504" x="5360988" y="3198813"/>
          <p14:tracePt t="79510" x="5341938" y="3195638"/>
          <p14:tracePt t="79519" x="5329238" y="3195638"/>
          <p14:tracePt t="79526" x="5326063" y="3195638"/>
          <p14:tracePt t="79542" x="5322888" y="3195638"/>
          <p14:tracePt t="79567" x="5322888" y="3190875"/>
          <p14:tracePt t="79583" x="5334000" y="3187700"/>
          <p14:tracePt t="79590" x="5341938" y="3187700"/>
          <p14:tracePt t="79599" x="5368925" y="3179763"/>
          <p14:tracePt t="79607" x="5407025" y="3179763"/>
          <p14:tracePt t="79616" x="5441950" y="3179763"/>
          <p14:tracePt t="79623" x="5461000" y="3179763"/>
          <p14:tracePt t="79630" x="5472113" y="3179763"/>
          <p14:tracePt t="79647" x="5476875" y="3179763"/>
          <p14:tracePt t="79857" x="5476875" y="3184525"/>
          <p14:tracePt t="79871" x="5476875" y="3187700"/>
          <p14:tracePt t="80406" x="5465763" y="3203575"/>
          <p14:tracePt t="80414" x="5461000" y="3206750"/>
          <p14:tracePt t="80423" x="5461000" y="3219450"/>
          <p14:tracePt t="80432" x="5461000" y="3230563"/>
          <p14:tracePt t="80442" x="5457825" y="3241675"/>
          <p14:tracePt t="80449" x="5457825" y="3265488"/>
          <p14:tracePt t="80456" x="5457825" y="3273425"/>
          <p14:tracePt t="80463" x="5453063" y="3279775"/>
          <p14:tracePt t="80472" x="5449888" y="3295650"/>
          <p14:tracePt t="80479" x="5449888" y="3303588"/>
          <p14:tracePt t="80488" x="5441950" y="3319463"/>
          <p14:tracePt t="80495" x="5441950" y="3333750"/>
          <p14:tracePt t="80504" x="5441950" y="3349625"/>
          <p14:tracePt t="80510" x="5441950" y="3357563"/>
          <p14:tracePt t="80520" x="5441950" y="3365500"/>
          <p14:tracePt t="80527" x="5441950" y="3373438"/>
          <p14:tracePt t="80536" x="5441950" y="3376613"/>
          <p14:tracePt t="80543" x="5441950" y="3387725"/>
          <p14:tracePt t="80550" x="5441950" y="3395663"/>
          <p14:tracePt t="80559" x="5441950" y="3400425"/>
          <p14:tracePt t="80566" x="5445125" y="3408363"/>
          <p14:tracePt t="80576" x="5445125" y="3414713"/>
          <p14:tracePt t="80582" x="5453063" y="3427413"/>
          <p14:tracePt t="80592" x="5457825" y="3438525"/>
          <p14:tracePt t="80599" x="5468938" y="3454400"/>
          <p14:tracePt t="80608" x="5468938" y="3465513"/>
          <p14:tracePt t="80616" x="5472113" y="3476625"/>
          <p14:tracePt t="80624" x="5476875" y="3481388"/>
          <p14:tracePt t="80632" x="5480050" y="3497263"/>
          <p14:tracePt t="80640" x="5484813" y="3503613"/>
          <p14:tracePt t="80647" x="5484813" y="3511550"/>
          <p14:tracePt t="80656" x="5495925" y="3535363"/>
          <p14:tracePt t="80662" x="5495925" y="3538538"/>
          <p14:tracePt t="80672" x="5499100" y="3551238"/>
          <p14:tracePt t="80679" x="5503863" y="3565525"/>
          <p14:tracePt t="80689" x="5511800" y="3581400"/>
          <p14:tracePt t="80696" x="5514975" y="3597275"/>
          <p14:tracePt t="80704" x="5519738" y="3611563"/>
          <p14:tracePt t="80710" x="5522913" y="3627438"/>
          <p14:tracePt t="80720" x="5534025" y="3646488"/>
          <p14:tracePt t="80727" x="5541963" y="3670300"/>
          <p14:tracePt t="80736" x="5546725" y="3686175"/>
          <p14:tracePt t="80743" x="5549900" y="3697288"/>
          <p14:tracePt t="80750" x="5561013" y="3721100"/>
          <p14:tracePt t="80759" x="5565775" y="3727450"/>
          <p14:tracePt t="80767" x="5568950" y="3751263"/>
          <p14:tracePt t="80775" x="5576888" y="3759200"/>
          <p14:tracePt t="80784" x="5580063" y="3770313"/>
          <p14:tracePt t="80791" x="5580063" y="3778250"/>
          <p14:tracePt t="80800" x="5584825" y="3786188"/>
          <p14:tracePt t="80807" x="5584825" y="3789363"/>
          <p14:tracePt t="80816" x="5588000" y="3794125"/>
          <p14:tracePt t="80823" x="5588000" y="3797300"/>
          <p14:tracePt t="80839" x="5588000" y="3805238"/>
          <p14:tracePt t="80847" x="5592763" y="3808413"/>
          <p14:tracePt t="80863" x="5592763" y="3813175"/>
          <p14:tracePt t="81152" x="5592763" y="3808413"/>
          <p14:tracePt t="81183" x="5592763" y="3805238"/>
          <p14:tracePt t="81207" x="5588000" y="3802063"/>
          <p14:tracePt t="81223" x="5588000" y="3797300"/>
          <p14:tracePt t="81240" x="5588000" y="3794125"/>
          <p14:tracePt t="81279" x="5588000" y="3789363"/>
          <p14:tracePt t="81294" x="5588000" y="3786188"/>
          <p14:tracePt t="81311" x="5584825" y="3778250"/>
          <p14:tracePt t="81327" x="5584825" y="3770313"/>
          <p14:tracePt t="81335" x="5584825" y="3767138"/>
          <p14:tracePt t="81343" x="5584825" y="3759200"/>
          <p14:tracePt t="81351" x="5580063" y="3754438"/>
          <p14:tracePt t="81359" x="5580063" y="3751263"/>
          <p14:tracePt t="81366" x="5580063" y="3748088"/>
          <p14:tracePt t="81383" x="5580063" y="3743325"/>
          <p14:tracePt t="81391" x="5580063" y="3740150"/>
          <p14:tracePt t="81415" x="5580063" y="3735388"/>
          <p14:tracePt t="82031" x="5580063" y="3727450"/>
          <p14:tracePt t="82056" x="5576888" y="3724275"/>
          <p14:tracePt t="82079" x="5573713" y="3713163"/>
          <p14:tracePt t="83310" x="5584825" y="3721100"/>
          <p14:tracePt t="83319" x="5592763" y="3727450"/>
          <p14:tracePt t="83329" x="5592763" y="3732213"/>
          <p14:tracePt t="83335" x="5592763" y="3735388"/>
          <p14:tracePt t="83345" x="5595938" y="3740150"/>
          <p14:tracePt t="83351" x="5600700" y="3743325"/>
          <p14:tracePt t="83359" x="5600700" y="3748088"/>
          <p14:tracePt t="83368" x="5603875" y="3759200"/>
          <p14:tracePt t="83375" x="5603875" y="3762375"/>
          <p14:tracePt t="83385" x="5607050" y="3767138"/>
          <p14:tracePt t="83392" x="5607050" y="3775075"/>
          <p14:tracePt t="83401" x="5614988" y="3781425"/>
          <p14:tracePt t="83407" x="5619750" y="3789363"/>
          <p14:tracePt t="83414" x="5619750" y="3802063"/>
          <p14:tracePt t="83424" x="5619750" y="3813175"/>
          <p14:tracePt t="83430" x="5622925" y="3824288"/>
          <p14:tracePt t="83440" x="5622925" y="3843338"/>
          <p14:tracePt t="83447" x="5627688" y="3859213"/>
          <p14:tracePt t="83456" x="5638800" y="3883025"/>
          <p14:tracePt t="83462" x="5641975" y="3890963"/>
          <p14:tracePt t="83472" x="5661025" y="3917950"/>
          <p14:tracePt t="83479" x="5668963" y="3929063"/>
          <p14:tracePt t="83486" x="5689600" y="3951288"/>
          <p14:tracePt t="83495" x="5703888" y="3959225"/>
          <p14:tracePt t="83505" x="5722938" y="3978275"/>
          <p14:tracePt t="83512" x="5738813" y="3986213"/>
          <p14:tracePt t="83519" x="5762625" y="4005263"/>
          <p14:tracePt t="83527" x="5770563" y="4010025"/>
          <p14:tracePt t="83535" x="5781675" y="4017963"/>
          <p14:tracePt t="83543" x="5789613" y="4021138"/>
          <p14:tracePt t="83552" x="5792788" y="4025900"/>
          <p14:tracePt t="83575" x="5797550" y="4025900"/>
          <p14:tracePt t="83615" x="5800725" y="4029075"/>
          <p14:tracePt t="83630" x="5808663" y="4037013"/>
          <p14:tracePt t="83640" x="5811838" y="4037013"/>
          <p14:tracePt t="83647" x="5827713" y="4040188"/>
          <p14:tracePt t="83656" x="5835650" y="4044950"/>
          <p14:tracePt t="83663" x="5838825" y="4048125"/>
          <p14:tracePt t="83673" x="5865813" y="4052888"/>
          <p14:tracePt t="83680" x="5878513" y="4056063"/>
          <p14:tracePt t="83689" x="5905500" y="4056063"/>
          <p14:tracePt t="83695" x="5927725" y="4064000"/>
          <p14:tracePt t="83702" x="5946775" y="4064000"/>
          <p14:tracePt t="83711" x="5967413" y="4064000"/>
          <p14:tracePt t="83719" x="5981700" y="4064000"/>
          <p14:tracePt t="83728" x="5989638" y="4064000"/>
          <p14:tracePt t="83847" x="5994400" y="4059238"/>
          <p14:tracePt t="83856" x="5997575" y="4059238"/>
          <p14:tracePt t="83863" x="6005513" y="4059238"/>
          <p14:tracePt t="83881" x="6043613" y="4059238"/>
          <p14:tracePt t="83886" x="6054725" y="4059238"/>
          <p14:tracePt t="83896" x="6081713" y="4059238"/>
          <p14:tracePt t="83905" x="6121400" y="4059238"/>
          <p14:tracePt t="83912" x="6156325" y="4059238"/>
          <p14:tracePt t="83920" x="6178550" y="4059238"/>
          <p14:tracePt t="83927" x="6191250" y="4059238"/>
          <p14:tracePt t="83983" x="6191250" y="4056063"/>
          <p14:tracePt t="84008" x="6191250" y="4052888"/>
          <p14:tracePt t="84094" x="6186488" y="4048125"/>
          <p14:tracePt t="84120" x="6191250" y="4048125"/>
          <p14:tracePt t="84127" x="6202363" y="4048125"/>
          <p14:tracePt t="84135" x="6210300" y="4040188"/>
          <p14:tracePt t="84144" x="6224588" y="4040188"/>
          <p14:tracePt t="84154" x="6245225" y="4040188"/>
          <p14:tracePt t="84160" x="6272213" y="4040188"/>
          <p14:tracePt t="84167" x="6299200" y="4040188"/>
          <p14:tracePt t="84176" x="6329363" y="4037013"/>
          <p14:tracePt t="84184" x="6356350" y="4037013"/>
          <p14:tracePt t="84192" x="6388100" y="4029075"/>
          <p14:tracePt t="84200" x="6415088" y="4029075"/>
          <p14:tracePt t="84207" x="6453188" y="4025900"/>
          <p14:tracePt t="84214" x="6472238" y="4025900"/>
          <p14:tracePt t="84223" x="6491288" y="4025900"/>
          <p14:tracePt t="84230" x="6510338" y="4025900"/>
          <p14:tracePt t="84240" x="6534150" y="4017963"/>
          <p14:tracePt t="84247" x="6553200" y="4017963"/>
          <p14:tracePt t="84257" x="6580188" y="4017963"/>
          <p14:tracePt t="84263" x="6599238" y="4017963"/>
          <p14:tracePt t="84271" x="6623050" y="4013200"/>
          <p14:tracePt t="84279" x="6634163" y="4013200"/>
          <p14:tracePt t="84287" x="6650038" y="4013200"/>
          <p14:tracePt t="84295" x="6669088" y="4013200"/>
          <p14:tracePt t="84304" x="6672263" y="4010025"/>
          <p14:tracePt t="84312" x="6677025" y="4010025"/>
          <p14:tracePt t="84424" x="6680200" y="4005263"/>
          <p14:tracePt t="84439" x="6688138" y="4002088"/>
          <p14:tracePt t="84446" x="6699250" y="3998913"/>
          <p14:tracePt t="84455" x="6704013" y="3998913"/>
          <p14:tracePt t="84464" x="6715125" y="3994150"/>
          <p14:tracePt t="84472" x="6731000" y="3994150"/>
          <p14:tracePt t="84479" x="6738938" y="3986213"/>
          <p14:tracePt t="84489" x="6750050" y="3986213"/>
          <p14:tracePt t="84495" x="6757988" y="3986213"/>
          <p14:tracePt t="84550" x="6757988" y="3983038"/>
          <p14:tracePt t="84558" x="6754813" y="3978275"/>
          <p14:tracePt t="84566" x="6746875" y="3975100"/>
          <p14:tracePt t="84576" x="6742113" y="3975100"/>
          <p14:tracePt t="84584" x="6731000" y="3971925"/>
          <p14:tracePt t="84593" x="6726238" y="3967163"/>
          <p14:tracePt t="84607" x="6723063" y="3967163"/>
          <p14:tracePt t="84695" x="6723063" y="3963988"/>
          <p14:tracePt t="86112" x="6723063" y="3967163"/>
          <p14:tracePt t="86129" x="6723063" y="3971925"/>
          <p14:tracePt t="86152" x="6723063" y="3975100"/>
          <p14:tracePt t="86159" x="6723063" y="3978275"/>
          <p14:tracePt t="86199" x="6723063" y="3983038"/>
          <p14:tracePt t="86271" x="6719888" y="3983038"/>
          <p14:tracePt t="86287" x="6715125" y="3983038"/>
          <p14:tracePt t="86303" x="6711950" y="3983038"/>
          <p14:tracePt t="86351" x="6707188" y="3983038"/>
          <p14:tracePt t="86431" x="6707188" y="3986213"/>
          <p14:tracePt t="86440" x="6707188" y="3998913"/>
          <p14:tracePt t="86447" x="6707188" y="4010025"/>
          <p14:tracePt t="86455" x="6707188" y="4025900"/>
          <p14:tracePt t="86464" x="6707188" y="4044950"/>
          <p14:tracePt t="86472" x="6707188" y="4067175"/>
          <p14:tracePt t="86479" x="6711950" y="4083050"/>
          <p14:tracePt t="86489" x="6715125" y="4102100"/>
          <p14:tracePt t="86496" x="6734175" y="4133850"/>
          <p14:tracePt t="86505" x="6746875" y="4156075"/>
          <p14:tracePt t="86513" x="6757988" y="4179888"/>
          <p14:tracePt t="86520" x="6765925" y="4198938"/>
          <p14:tracePt t="86529" x="6773863" y="4214813"/>
          <p14:tracePt t="86535" x="6777038" y="4229100"/>
          <p14:tracePt t="86545" x="6784975" y="4237038"/>
          <p14:tracePt t="86551" x="6788150" y="4249738"/>
          <p14:tracePt t="86561" x="6792913" y="4256088"/>
          <p14:tracePt t="86567" x="6792913" y="4264025"/>
          <p14:tracePt t="86576" x="6796088" y="4276725"/>
          <p14:tracePt t="86584" x="6796088" y="4279900"/>
          <p14:tracePt t="86592" x="6796088" y="4291013"/>
          <p14:tracePt t="86600" x="6800850" y="4295775"/>
          <p14:tracePt t="86610" x="6800850" y="4303713"/>
          <p14:tracePt t="86615" x="6804025" y="4314825"/>
          <p14:tracePt t="86625" x="6804025" y="4318000"/>
          <p14:tracePt t="86632" x="6808788" y="4325938"/>
          <p14:tracePt t="86639" x="6808788" y="4330700"/>
          <p14:tracePt t="86647" x="6811963" y="4333875"/>
          <p14:tracePt t="86655" x="6811963" y="4338638"/>
          <p14:tracePt t="86664" x="6815138" y="4341813"/>
          <p14:tracePt t="86673" x="6815138" y="4344988"/>
          <p14:tracePt t="86680" x="6819900" y="4349750"/>
          <p14:tracePt t="86688" x="6819900" y="4352925"/>
          <p14:tracePt t="86696" x="6819900" y="4357688"/>
          <p14:tracePt t="86703" x="6831013" y="4365625"/>
          <p14:tracePt t="86711" x="6835775" y="4371975"/>
          <p14:tracePt t="86719" x="6838950" y="4376738"/>
          <p14:tracePt t="86728" x="6842125" y="4379913"/>
          <p14:tracePt t="86736" x="6862763" y="4395788"/>
          <p14:tracePt t="86744" x="6884988" y="4406900"/>
          <p14:tracePt t="86751" x="6904038" y="4419600"/>
          <p14:tracePt t="86760" x="6962775" y="4438650"/>
          <p14:tracePt t="86766" x="7011988" y="4460875"/>
          <p14:tracePt t="86776" x="7046913" y="4465638"/>
          <p14:tracePt t="86783" x="7132638" y="4487863"/>
          <p14:tracePt t="86793" x="7205663" y="4503738"/>
          <p14:tracePt t="86800" x="7278688" y="4511675"/>
          <p14:tracePt t="86808" x="7340600" y="4519613"/>
          <p14:tracePt t="86815" x="7413625" y="4519613"/>
          <p14:tracePt t="86823" x="7448550" y="4519613"/>
          <p14:tracePt t="86831" x="7494588" y="4519613"/>
          <p14:tracePt t="86839" x="7534275" y="4514850"/>
          <p14:tracePt t="86848" x="7564438" y="4503738"/>
          <p14:tracePt t="86856" x="7580313" y="4492625"/>
          <p14:tracePt t="86864" x="7588250" y="4487863"/>
          <p14:tracePt t="86873" x="7610475" y="4473575"/>
          <p14:tracePt t="86879" x="7618413" y="4468813"/>
          <p14:tracePt t="86889" x="7642225" y="4457700"/>
          <p14:tracePt t="86896" x="7680325" y="4441825"/>
          <p14:tracePt t="86907" x="7718425" y="4438650"/>
          <p14:tracePt t="86913" x="7753350" y="4438650"/>
          <p14:tracePt t="86920" x="7807325" y="4438650"/>
          <p14:tracePt t="86929" x="7880350" y="4441825"/>
          <p14:tracePt t="86934" x="7954963" y="4449763"/>
          <p14:tracePt t="86944" x="8035925" y="4452938"/>
          <p14:tracePt t="86951" x="8131175" y="4452938"/>
          <p14:tracePt t="86976" x="8332788" y="4460875"/>
          <p14:tracePt t="86986" x="8367713" y="4460875"/>
          <p14:tracePt t="86991" x="8386763" y="4460875"/>
          <p14:tracePt t="87025" x="8389938" y="4460875"/>
          <p14:tracePt t="87032" x="8394700" y="4460875"/>
          <p14:tracePt t="87041" x="8405813" y="4460875"/>
          <p14:tracePt t="87048" x="8440738" y="4468813"/>
          <p14:tracePt t="87058" x="8478838" y="4479925"/>
          <p14:tracePt t="87064" x="8559800" y="4495800"/>
          <p14:tracePt t="87073" x="8648700" y="4503738"/>
          <p14:tracePt t="87081" x="8791575" y="4522788"/>
          <p14:tracePt t="87089" x="8918575" y="4522788"/>
          <p14:tracePt t="87097" x="9104313" y="4522788"/>
          <p14:tracePt t="87106" x="9193213" y="4522788"/>
          <p14:tracePt t="87114" x="9266238" y="4511675"/>
          <p14:tracePt t="87120" x="9285288" y="4503738"/>
          <p14:tracePt t="87145" x="9285288" y="4492625"/>
          <p14:tracePt t="87151" x="9274175" y="4476750"/>
          <p14:tracePt t="87161" x="9236075" y="4441825"/>
          <p14:tracePt t="87167" x="9201150" y="4406900"/>
          <p14:tracePt t="87177" x="9123363" y="4344988"/>
          <p14:tracePt t="87184" x="9034463" y="4298950"/>
          <p14:tracePt t="87193" x="8969375" y="4260850"/>
          <p14:tracePt t="87200" x="8861425" y="4229100"/>
          <p14:tracePt t="87208" x="8791575" y="4222750"/>
          <p14:tracePt t="87216" x="8726488" y="4214813"/>
          <p14:tracePt t="87222" x="8707438" y="4214813"/>
          <p14:tracePt t="87232" x="8699500" y="4214813"/>
          <p14:tracePt t="87248" x="8691563" y="4222750"/>
          <p14:tracePt t="87257" x="8699500" y="4252913"/>
          <p14:tracePt t="87265" x="8734425" y="4303713"/>
          <p14:tracePt t="87273" x="8802688" y="4360863"/>
          <p14:tracePt t="87280" x="8891588" y="4419600"/>
          <p14:tracePt t="87290" x="9015413" y="4484688"/>
          <p14:tracePt t="87296" x="9239250" y="4565650"/>
          <p14:tracePt t="87304" x="9436100" y="4611688"/>
          <p14:tracePt t="87313" x="9598025" y="4643438"/>
          <p14:tracePt t="87320" x="9702800" y="4657725"/>
          <p14:tracePt t="87329" x="9729788" y="4657725"/>
          <p14:tracePt t="87335" x="9732963" y="4657725"/>
          <p14:tracePt t="87368" x="9732963" y="4646613"/>
          <p14:tracePt t="87377" x="9713913" y="4611688"/>
          <p14:tracePt t="87384" x="9678988" y="4568825"/>
          <p14:tracePt t="87390" x="9610725" y="4500563"/>
          <p14:tracePt t="87400" x="9540875" y="4441825"/>
          <p14:tracePt t="87408" x="9455150" y="4395788"/>
          <p14:tracePt t="87416" x="9359900" y="4360863"/>
          <p14:tracePt t="87423" x="9285288" y="4349750"/>
          <p14:tracePt t="87432" x="9250363" y="4349750"/>
          <p14:tracePt t="87440" x="9236075" y="4349750"/>
          <p14:tracePt t="87448" x="9228138" y="4349750"/>
          <p14:tracePt t="87464" x="9228138" y="4365625"/>
          <p14:tracePt t="87473" x="9247188" y="4387850"/>
          <p14:tracePt t="87480" x="9277350" y="4411663"/>
          <p14:tracePt t="87489" x="9328150" y="4441825"/>
          <p14:tracePt t="87497" x="9401175" y="4468813"/>
          <p14:tracePt t="87504" x="9498013" y="4511675"/>
          <p14:tracePt t="87513" x="9563100" y="4522788"/>
          <p14:tracePt t="87520" x="9637713" y="4546600"/>
          <p14:tracePt t="87529" x="9656763" y="4546600"/>
          <p14:tracePt t="87535" x="9664700" y="4549775"/>
          <p14:tracePt t="87552" x="9667875" y="4549775"/>
          <p14:tracePt t="87584" x="9652000" y="4538663"/>
          <p14:tracePt t="87593" x="9637713" y="4530725"/>
          <p14:tracePt t="87600" x="9617075" y="4519613"/>
          <p14:tracePt t="87608" x="9602788" y="4503738"/>
          <p14:tracePt t="87615" x="9586913" y="4500563"/>
          <p14:tracePt t="87624" x="9583738" y="4495800"/>
          <p14:tracePt t="87704" x="9583738" y="4492625"/>
          <p14:tracePt t="87767" x="9583738" y="4487863"/>
          <p14:tracePt t="87776" x="9583738" y="4484688"/>
          <p14:tracePt t="87784" x="9583738" y="4479925"/>
          <p14:tracePt t="87790" x="9583738" y="4476750"/>
          <p14:tracePt t="87809" x="9583738" y="4473575"/>
          <p14:tracePt t="87825" x="9583738" y="4468813"/>
          <p14:tracePt t="87880" x="9583738" y="4465638"/>
          <p14:tracePt t="87897" x="9583738" y="4460875"/>
          <p14:tracePt t="88120" x="9583738" y="4452938"/>
          <p14:tracePt t="88136" x="9583738" y="4449763"/>
          <p14:tracePt t="88152" x="9583738" y="4446588"/>
          <p14:tracePt t="88160" x="9583738" y="4441825"/>
          <p14:tracePt t="88176" x="9583738" y="4430713"/>
          <p14:tracePt t="88184" x="9586913" y="4425950"/>
          <p14:tracePt t="88192" x="9590088" y="4422775"/>
          <p14:tracePt t="88200" x="9590088" y="4419600"/>
          <p14:tracePt t="88209" x="9598025" y="4411663"/>
          <p14:tracePt t="88216" x="9602788" y="4406900"/>
          <p14:tracePt t="88224" x="9605963" y="4403725"/>
          <p14:tracePt t="88233" x="9617075" y="4395788"/>
          <p14:tracePt t="88240" x="9621838" y="4387850"/>
          <p14:tracePt t="88249" x="9637713" y="4379913"/>
          <p14:tracePt t="88257" x="9644063" y="4371975"/>
          <p14:tracePt t="88265" x="9648825" y="4368800"/>
          <p14:tracePt t="88274" x="9659938" y="4360863"/>
          <p14:tracePt t="88280" x="9671050" y="4352925"/>
          <p14:tracePt t="88288" x="9675813" y="4349750"/>
          <p14:tracePt t="88297" x="9683750" y="4344988"/>
          <p14:tracePt t="88304" x="9686925" y="4341813"/>
          <p14:tracePt t="88313" x="9691688" y="4338638"/>
          <p14:tracePt t="88320" x="9694863" y="4333875"/>
          <p14:tracePt t="88608" x="9694863" y="4330700"/>
          <p14:tracePt t="88712" x="9691688" y="4322763"/>
          <p14:tracePt t="89015" x="9691688" y="4314825"/>
          <p14:tracePt t="89033" x="9691688" y="4303713"/>
          <p14:tracePt t="89063" x="9691688" y="4298950"/>
          <p14:tracePt t="90215" x="9686925" y="4303713"/>
          <p14:tracePt t="90224" x="9686925" y="4306888"/>
          <p14:tracePt t="90232" x="9686925" y="4310063"/>
          <p14:tracePt t="90240" x="9683750" y="4314825"/>
          <p14:tracePt t="90256" x="9678988" y="4318000"/>
          <p14:tracePt t="90271" x="9678988" y="4322763"/>
          <p14:tracePt t="90281" x="9678988" y="4325938"/>
          <p14:tracePt t="90287" x="9675813" y="4330700"/>
          <p14:tracePt t="90303" x="9675813" y="4333875"/>
          <p14:tracePt t="90320" x="9671050" y="4338638"/>
          <p14:tracePt t="90336" x="9667875" y="4341813"/>
          <p14:tracePt t="90343" x="9667875" y="4344988"/>
          <p14:tracePt t="90352" x="9667875" y="4349750"/>
          <p14:tracePt t="90359" x="9664700" y="4349750"/>
          <p14:tracePt t="90368" x="9664700" y="4352925"/>
          <p14:tracePt t="90376" x="9659938" y="4352925"/>
          <p14:tracePt t="90384" x="9659938" y="4357688"/>
          <p14:tracePt t="90401" x="9656763" y="4360863"/>
          <p14:tracePt t="90424" x="9656763" y="4365625"/>
          <p14:tracePt t="90440" x="9652000" y="4368800"/>
          <p14:tracePt t="90455" x="9652000" y="4371975"/>
          <p14:tracePt t="90471" x="9648825" y="4376738"/>
          <p14:tracePt t="90497" x="9644063" y="4376738"/>
          <p14:tracePt t="90503" x="9644063" y="4379913"/>
          <p14:tracePt t="90519" x="9644063" y="4384675"/>
          <p14:tracePt t="90545" x="9644063" y="4387850"/>
          <p14:tracePt t="90568" x="9640888" y="4387850"/>
          <p14:tracePt t="90584" x="9640888" y="4392613"/>
          <p14:tracePt t="90592" x="9637713" y="4395788"/>
          <p14:tracePt t="90602" x="9637713" y="4398963"/>
          <p14:tracePt t="90610" x="9637713" y="4406900"/>
          <p14:tracePt t="90616" x="9632950" y="4419600"/>
          <p14:tracePt t="90624" x="9632950" y="4425950"/>
          <p14:tracePt t="90633" x="9632950" y="4433888"/>
          <p14:tracePt t="90640" x="9629775" y="4446588"/>
          <p14:tracePt t="90650" x="9629775" y="4457700"/>
          <p14:tracePt t="90656" x="9625013" y="4468813"/>
          <p14:tracePt t="90665" x="9625013" y="4476750"/>
          <p14:tracePt t="90671" x="9617075" y="4484688"/>
          <p14:tracePt t="90680" x="9617075" y="4495800"/>
          <p14:tracePt t="90687" x="9617075" y="4503738"/>
          <p14:tracePt t="90696" x="9617075" y="4506913"/>
          <p14:tracePt t="90703" x="9617075" y="4511675"/>
          <p14:tracePt t="90712" x="9613900" y="4514850"/>
          <p14:tracePt t="90721" x="9613900" y="4519613"/>
          <p14:tracePt t="90729" x="9613900" y="4522788"/>
          <p14:tracePt t="90736" x="9613900" y="4527550"/>
          <p14:tracePt t="90752" x="9613900" y="4533900"/>
          <p14:tracePt t="90768" x="9613900" y="4538663"/>
          <p14:tracePt t="90777" x="9613900" y="4541838"/>
          <p14:tracePt t="90784" x="9613900" y="4549775"/>
          <p14:tracePt t="90793" x="9617075" y="4562475"/>
          <p14:tracePt t="90809" x="9617075" y="4568825"/>
          <p14:tracePt t="90816" x="9617075" y="4573588"/>
          <p14:tracePt t="90833" x="9621838" y="4576763"/>
          <p14:tracePt t="90840" x="9621838" y="4581525"/>
          <p14:tracePt t="90848" x="9621838" y="4584700"/>
          <p14:tracePt t="90855" x="9625013" y="4589463"/>
          <p14:tracePt t="90881" x="9625013" y="4592638"/>
          <p14:tracePt t="90889" x="9625013" y="4595813"/>
          <p14:tracePt t="90904" x="9625013" y="4600575"/>
          <p14:tracePt t="90920" x="9625013" y="4603750"/>
          <p14:tracePt t="90929" x="9629775" y="4608513"/>
          <p14:tracePt t="90936" x="9629775" y="4611688"/>
          <p14:tracePt t="90945" x="9629775" y="4616450"/>
          <p14:tracePt t="90953" x="9629775" y="4619625"/>
          <p14:tracePt t="90960" x="9632950" y="4622800"/>
          <p14:tracePt t="90975" x="9632950" y="4627563"/>
          <p14:tracePt t="90998" x="9632950" y="4630738"/>
          <p14:tracePt t="91024" x="9632950" y="4635500"/>
          <p14:tracePt t="91113" x="9629775" y="4635500"/>
          <p14:tracePt t="91128" x="9625013" y="4635500"/>
          <p14:tracePt t="91136" x="9621838" y="4630738"/>
          <p14:tracePt t="91144" x="9617075" y="4627563"/>
          <p14:tracePt t="91152" x="9602788" y="4616450"/>
          <p14:tracePt t="91160" x="9594850" y="4611688"/>
          <p14:tracePt t="91168" x="9583738" y="4608513"/>
          <p14:tracePt t="91177" x="9567863" y="4595813"/>
          <p14:tracePt t="91185" x="9563100" y="4595813"/>
          <p14:tracePt t="91194" x="9559925" y="4592638"/>
          <p14:tracePt t="91202" x="9551988" y="4589463"/>
          <p14:tracePt t="91225" x="9548813" y="4589463"/>
          <p14:tracePt t="91303" x="9544050" y="4589463"/>
          <p14:tracePt t="91312" x="9540875" y="4584700"/>
          <p14:tracePt t="91319" x="9536113" y="4584700"/>
          <p14:tracePt t="91329" x="9532938" y="4581525"/>
          <p14:tracePt t="91337" x="9525000" y="4576763"/>
          <p14:tracePt t="91344" x="9521825" y="4573588"/>
          <p14:tracePt t="91353" x="9513888" y="4568825"/>
          <p14:tracePt t="91361" x="9509125" y="4565650"/>
          <p14:tracePt t="91369" x="9498013" y="4562475"/>
          <p14:tracePt t="91377" x="9494838" y="4557713"/>
          <p14:tracePt t="91401" x="9490075" y="4557713"/>
          <p14:tracePt t="91410" x="9486900" y="4554538"/>
          <p14:tracePt t="91457" x="9482138" y="4549775"/>
          <p14:tracePt t="91471" x="9478963" y="4546600"/>
          <p14:tracePt t="91481" x="9478963" y="4541838"/>
          <p14:tracePt t="91487" x="9474200" y="4538663"/>
          <p14:tracePt t="91497" x="9474200" y="4533900"/>
          <p14:tracePt t="91505" x="9471025" y="4530725"/>
          <p14:tracePt t="91513" x="9463088" y="4522788"/>
          <p14:tracePt t="91521" x="9459913" y="4511675"/>
          <p14:tracePt t="91544" x="9455150" y="4506913"/>
          <p14:tracePt t="91552" x="9455150" y="4503738"/>
          <p14:tracePt t="91577" x="9451975" y="4500563"/>
          <p14:tracePt t="91585" x="9451975" y="4495800"/>
          <p14:tracePt t="91600" x="9447213" y="4492625"/>
          <p14:tracePt t="91618" x="9447213" y="4487863"/>
          <p14:tracePt t="91624" x="9447213" y="4484688"/>
          <p14:tracePt t="91634" x="9447213" y="4479925"/>
          <p14:tracePt t="91640" x="9447213" y="4476750"/>
          <p14:tracePt t="91648" x="9447213" y="4473575"/>
          <p14:tracePt t="91784" x="9447213" y="4460875"/>
          <p14:tracePt t="91802" x="9447213" y="4452938"/>
          <p14:tracePt t="91824" x="9447213" y="4446588"/>
          <p14:tracePt t="91831" x="9447213" y="4441825"/>
          <p14:tracePt t="91850" x="9447213" y="4438650"/>
          <p14:tracePt t="91866" x="9447213" y="4433888"/>
          <p14:tracePt t="92040" x="9440863" y="4433888"/>
          <p14:tracePt t="92065" x="9436100" y="4438650"/>
          <p14:tracePt t="92208" x="9432925" y="4438650"/>
          <p14:tracePt t="92233" x="9432925" y="4433888"/>
          <p14:tracePt t="92256" x="9432925" y="4430713"/>
          <p14:tracePt t="92265" x="9428163" y="4425950"/>
          <p14:tracePt t="92281" x="9428163" y="4422775"/>
          <p14:tracePt t="92297" x="9424988" y="4419600"/>
          <p14:tracePt t="92313" x="9420225" y="4411663"/>
          <p14:tracePt t="92352" x="9417050" y="4406900"/>
          <p14:tracePt t="92370" x="9417050" y="4403725"/>
          <p14:tracePt t="92383" x="9417050" y="4395788"/>
          <p14:tracePt t="92417" x="9413875" y="4384675"/>
          <p14:tracePt t="92455" x="9409113" y="4379913"/>
          <p14:tracePt t="93120" x="9409113" y="4376738"/>
          <p14:tracePt t="93128" x="9409113" y="4371975"/>
          <p14:tracePt t="93154" x="9409113" y="4368800"/>
          <p14:tracePt t="93183" x="9409113" y="4365625"/>
          <p14:tracePt t="93328" x="9405938" y="4365625"/>
          <p14:tracePt t="93360" x="9401175" y="4368800"/>
          <p14:tracePt t="93584" x="9401175" y="4371975"/>
          <p14:tracePt t="93593" x="9401175" y="4376738"/>
          <p14:tracePt t="93617" x="9398000" y="4376738"/>
          <p14:tracePt t="93641" x="9398000" y="4379913"/>
          <p14:tracePt t="93655" x="9398000" y="4384675"/>
          <p14:tracePt t="93672" x="9393238" y="4387850"/>
          <p14:tracePt t="93681" x="9393238" y="4392613"/>
          <p14:tracePt t="93696" x="9393238" y="4398963"/>
          <p14:tracePt t="93712" x="9390063" y="4403725"/>
          <p14:tracePt t="93721" x="9390063" y="4411663"/>
          <p14:tracePt t="93737" x="9386888" y="4422775"/>
          <p14:tracePt t="93753" x="9386888" y="4430713"/>
          <p14:tracePt t="93770" x="9382125" y="4433888"/>
          <p14:tracePt t="93775" x="9382125" y="4438650"/>
          <p14:tracePt t="93793" x="9382125" y="4441825"/>
          <p14:tracePt t="93802" x="9382125" y="4446588"/>
          <p14:tracePt t="93818" x="9382125" y="4449763"/>
          <p14:tracePt t="93833" x="9382125" y="4452938"/>
          <p14:tracePt t="93840" x="9378950" y="4457700"/>
          <p14:tracePt t="93856" x="9378950" y="4460875"/>
          <p14:tracePt t="93873" x="9378950" y="4465638"/>
          <p14:tracePt t="93888" x="9378950" y="4468813"/>
          <p14:tracePt t="93921" x="9374188" y="4473575"/>
          <p14:tracePt t="93952" x="9374188" y="4476750"/>
          <p14:tracePt t="93993" x="9371013" y="4479925"/>
          <p14:tracePt t="94000" x="9371013" y="4484688"/>
          <p14:tracePt t="94017" x="9371013" y="4487863"/>
          <p14:tracePt t="94033" x="9371013" y="4492625"/>
          <p14:tracePt t="94041" x="9366250" y="4495800"/>
          <p14:tracePt t="94056" x="9366250" y="4500563"/>
          <p14:tracePt t="94072" x="9366250" y="4506913"/>
          <p14:tracePt t="94097" x="9363075" y="4511675"/>
          <p14:tracePt t="94113" x="9363075" y="4514850"/>
          <p14:tracePt t="94120" x="9363075" y="4519613"/>
          <p14:tracePt t="94130" x="9363075" y="4522788"/>
          <p14:tracePt t="94137" x="9363075" y="4527550"/>
          <p14:tracePt t="94146" x="9363075" y="4530725"/>
          <p14:tracePt t="94155" x="9363075" y="4533900"/>
          <p14:tracePt t="94161" x="9359900" y="4538663"/>
          <p14:tracePt t="94175" x="9359900" y="4541838"/>
          <p14:tracePt t="94204" x="9355138" y="4549775"/>
          <p14:tracePt t="94400" x="9355138" y="4546600"/>
          <p14:tracePt t="94417" x="9355138" y="4541838"/>
          <p14:tracePt t="95136" x="9351963" y="4538663"/>
          <p14:tracePt t="95153" x="9351963" y="4533900"/>
          <p14:tracePt t="95288" x="9347200" y="4530725"/>
          <p14:tracePt t="95760" x="9344025" y="4522788"/>
          <p14:tracePt t="95768" x="9344025" y="4519613"/>
          <p14:tracePt t="95785" x="9344025" y="4514850"/>
          <p14:tracePt t="95792" x="9344025" y="4511675"/>
          <p14:tracePt t="95809" x="9344025" y="4506913"/>
          <p14:tracePt t="95841" x="9344025" y="4503738"/>
          <p14:tracePt t="96088" x="9344025" y="4500563"/>
          <p14:tracePt t="96176" x="9332913" y="4492625"/>
          <p14:tracePt t="96313" x="9332913" y="4487863"/>
          <p14:tracePt t="96520" x="9332913" y="4484688"/>
          <p14:tracePt t="96643" x="9328150" y="4479925"/>
          <p14:tracePt t="96698" x="9328150" y="4476750"/>
          <p14:tracePt t="98009" x="9324975" y="4468813"/>
          <p14:tracePt t="99000" x="9309100" y="4473575"/>
          <p14:tracePt t="99009" x="9293225" y="4484688"/>
          <p14:tracePt t="99017" x="9285288" y="4492625"/>
          <p14:tracePt t="99026" x="9274175" y="4500563"/>
          <p14:tracePt t="99033" x="9266238" y="4503738"/>
          <p14:tracePt t="99041" x="9244013" y="4514850"/>
          <p14:tracePt t="99053" x="9236075" y="4519613"/>
          <p14:tracePt t="99059" x="9217025" y="4522788"/>
          <p14:tracePt t="99064" x="9193213" y="4527550"/>
          <p14:tracePt t="99074" x="9166225" y="4527550"/>
          <p14:tracePt t="99080" x="9139238" y="4527550"/>
          <p14:tracePt t="99089" x="9085263" y="4527550"/>
          <p14:tracePt t="99096" x="9047163" y="4533900"/>
          <p14:tracePt t="99107" x="8999538" y="4533900"/>
          <p14:tracePt t="99139" x="8783638" y="4549775"/>
          <p14:tracePt t="99155" x="8715375" y="4562475"/>
          <p14:tracePt t="99164" x="8688388" y="4565650"/>
          <p14:tracePt t="99169" x="8656638" y="4573588"/>
          <p14:tracePt t="99179" x="8637588" y="4576763"/>
          <p14:tracePt t="99185" x="8621713" y="4581525"/>
          <p14:tracePt t="99194" x="8605838" y="4589463"/>
          <p14:tracePt t="99202" x="8591550" y="4592638"/>
          <p14:tracePt t="99209" x="8575675" y="4595813"/>
          <p14:tracePt t="99217" x="8559800" y="4608513"/>
          <p14:tracePt t="99225" x="8532813" y="4611688"/>
          <p14:tracePt t="99236" x="8518525" y="4619625"/>
          <p14:tracePt t="99243" x="8497888" y="4627563"/>
          <p14:tracePt t="99249" x="8467725" y="4635500"/>
          <p14:tracePt t="99259" x="8448675" y="4635500"/>
          <p14:tracePt t="99265" x="8432800" y="4638675"/>
          <p14:tracePt t="99275" x="8413750" y="4638675"/>
          <p14:tracePt t="99282" x="8386763" y="4646613"/>
          <p14:tracePt t="99291" x="8370888" y="4649788"/>
          <p14:tracePt t="99296" x="8348663" y="4654550"/>
          <p14:tracePt t="99305" x="8328025" y="4654550"/>
          <p14:tracePt t="99312" x="8321675" y="4662488"/>
          <p14:tracePt t="99322" x="8308975" y="4665663"/>
          <p14:tracePt t="99329" x="8301038" y="4665663"/>
          <p14:tracePt t="99338" x="8297863" y="4670425"/>
          <p14:tracePt t="99346" x="8294688" y="4673600"/>
          <p14:tracePt t="99353" x="8289925" y="4673600"/>
          <p14:tracePt t="99361" x="8286750" y="4673600"/>
          <p14:tracePt t="99370" x="8278813" y="4676775"/>
          <p14:tracePt t="99385" x="8274050" y="4681538"/>
          <p14:tracePt t="99394" x="8270875" y="4684713"/>
          <p14:tracePt t="99402" x="8262938" y="4689475"/>
          <p14:tracePt t="99410" x="8251825" y="4692650"/>
          <p14:tracePt t="99419" x="8247063" y="4697413"/>
          <p14:tracePt t="99425" x="8235950" y="4697413"/>
          <p14:tracePt t="99433" x="8235950" y="4700588"/>
          <p14:tracePt t="99441" x="8228013" y="4703763"/>
          <p14:tracePt t="99450" x="8224838" y="4703763"/>
          <p14:tracePt t="99459" x="8220075" y="4703763"/>
          <p14:tracePt t="99465" x="8212138" y="4711700"/>
          <p14:tracePt t="99524" x="8189913" y="4711700"/>
          <p14:tracePt t="99528" x="8185150" y="4711700"/>
          <p14:tracePt t="99538" x="8181975" y="4711700"/>
          <p14:tracePt t="99546" x="8174038" y="4711700"/>
          <p14:tracePt t="99552" x="8166100" y="4711700"/>
          <p14:tracePt t="99561" x="8147050" y="4711700"/>
          <p14:tracePt t="99570" x="8131175" y="4711700"/>
          <p14:tracePt t="99577" x="8116888" y="4711700"/>
          <p14:tracePt t="99585" x="8101013" y="4711700"/>
          <p14:tracePt t="99594" x="8093075" y="4711700"/>
          <p14:tracePt t="99602" x="8077200" y="4711700"/>
          <p14:tracePt t="99609" x="8074025" y="4711700"/>
          <p14:tracePt t="99620" x="8070850" y="4711700"/>
          <p14:tracePt t="99626" x="8066088" y="4711700"/>
          <p14:tracePt t="99641" x="8062913" y="4711700"/>
          <p14:tracePt t="99664" x="8058150" y="4711700"/>
          <p14:tracePt t="99961" x="8058150" y="4716463"/>
          <p14:tracePt t="99968" x="8058150" y="4719638"/>
          <p14:tracePt t="99977" x="8058150" y="4727575"/>
          <p14:tracePt t="99985" x="8058150" y="4735513"/>
          <p14:tracePt t="99994" x="8058150" y="4751388"/>
          <p14:tracePt t="100002" x="8058150" y="4765675"/>
          <p14:tracePt t="100009" x="8058150" y="4781550"/>
          <p14:tracePt t="100017" x="8058150" y="4792663"/>
          <p14:tracePt t="100026" x="8058150" y="4808538"/>
          <p14:tracePt t="100032" x="8058150" y="4824413"/>
          <p14:tracePt t="100042" x="8054975" y="4840288"/>
          <p14:tracePt t="100049" x="8050213" y="4859338"/>
          <p14:tracePt t="100058" x="8039100" y="4873625"/>
          <p14:tracePt t="100064" x="8027988" y="4897438"/>
          <p14:tracePt t="100073" x="8023225" y="4916488"/>
          <p14:tracePt t="100080" x="8012113" y="4932363"/>
          <p14:tracePt t="100089" x="8004175" y="4951413"/>
          <p14:tracePt t="100097" x="7988300" y="4983163"/>
          <p14:tracePt t="100106" x="7974013" y="4997450"/>
          <p14:tracePt t="100113" x="7954963" y="5032375"/>
          <p14:tracePt t="100123" x="7939088" y="5056188"/>
          <p14:tracePt t="100129" x="7927975" y="5075238"/>
          <p14:tracePt t="100135" x="7904163" y="5102225"/>
          <p14:tracePt t="100145" x="7885113" y="5124450"/>
          <p14:tracePt t="100153" x="7877175" y="5140325"/>
          <p14:tracePt t="100163" x="7861300" y="5156200"/>
          <p14:tracePt t="100169" x="7850188" y="5164138"/>
          <p14:tracePt t="100178" x="7839075" y="5178425"/>
          <p14:tracePt t="100186" x="7831138" y="5191125"/>
          <p14:tracePt t="100193" x="7820025" y="5199063"/>
          <p14:tracePt t="100201" x="7812088" y="5210175"/>
          <p14:tracePt t="100210" x="7804150" y="5210175"/>
          <p14:tracePt t="100219" x="7791450" y="5218113"/>
          <p14:tracePt t="100226" x="7777163" y="5221288"/>
          <p14:tracePt t="100234" x="7764463" y="5229225"/>
          <p14:tracePt t="100241" x="7734300" y="5233988"/>
          <p14:tracePt t="100249" x="7688263" y="5240338"/>
          <p14:tracePt t="100258" x="7661275" y="5245100"/>
          <p14:tracePt t="100265" x="7615238" y="5245100"/>
          <p14:tracePt t="100274" x="7534275" y="5253038"/>
          <p14:tracePt t="100282" x="7472363" y="5253038"/>
          <p14:tracePt t="100290" x="7399338" y="5253038"/>
          <p14:tracePt t="100296" x="7332663" y="5260975"/>
          <p14:tracePt t="100305" x="7278688" y="5260975"/>
          <p14:tracePt t="100312" x="7224713" y="5267325"/>
          <p14:tracePt t="100322" x="7189788" y="5267325"/>
          <p14:tracePt t="100329" x="7151688" y="5275263"/>
          <p14:tracePt t="100338" x="7127875" y="5280025"/>
          <p14:tracePt t="100345" x="7116763" y="5283200"/>
          <p14:tracePt t="100353" x="7113588" y="5283200"/>
          <p14:tracePt t="100361" x="7097713" y="5287963"/>
          <p14:tracePt t="100370" x="7089775" y="5287963"/>
          <p14:tracePt t="100377" x="7073900" y="5287963"/>
          <p14:tracePt t="100386" x="7046913" y="5294313"/>
          <p14:tracePt t="100394" x="7027863" y="5294313"/>
          <p14:tracePt t="100403" x="6992938" y="5294313"/>
          <p14:tracePt t="100409" x="6954838" y="5294313"/>
          <p14:tracePt t="100416" x="6892925" y="5302250"/>
          <p14:tracePt t="100425" x="6846888" y="5302250"/>
          <p14:tracePt t="100433" x="6792913" y="5302250"/>
          <p14:tracePt t="100442" x="6746875" y="5302250"/>
          <p14:tracePt t="100449" x="6719888" y="5302250"/>
          <p14:tracePt t="100458" x="6699250" y="5302250"/>
          <p14:tracePt t="100464" x="6684963" y="5302250"/>
          <p14:tracePt t="100473" x="6680200" y="5302250"/>
          <p14:tracePt t="100480" x="6677025" y="5302250"/>
          <p14:tracePt t="100490" x="6672263" y="5302250"/>
          <p14:tracePt t="100513" x="6669088" y="5302250"/>
          <p14:tracePt t="100523" x="6661150" y="5302250"/>
          <p14:tracePt t="100529" x="6645275" y="5307013"/>
          <p14:tracePt t="100536" x="6618288" y="5307013"/>
          <p14:tracePt t="100544" x="6580188" y="5314950"/>
          <p14:tracePt t="100553" x="6526213" y="5314950"/>
          <p14:tracePt t="100562" x="6491288" y="5314950"/>
          <p14:tracePt t="100570" x="6445250" y="5314950"/>
          <p14:tracePt t="100577" x="6399213" y="5314950"/>
          <p14:tracePt t="100586" x="6380163" y="5314950"/>
          <p14:tracePt t="100593" x="6353175" y="5310188"/>
          <p14:tracePt t="100600" x="6337300" y="5307013"/>
          <p14:tracePt t="100610" x="6329363" y="5307013"/>
          <p14:tracePt t="100617" x="6326188" y="5307013"/>
          <p14:tracePt t="100641" x="6321425" y="5302250"/>
          <p14:tracePt t="100665" x="6321425" y="5299075"/>
          <p14:tracePt t="100674" x="6321425" y="5294313"/>
          <p14:tracePt t="100681" x="6326188" y="5294313"/>
          <p14:tracePt t="100690" x="6329363" y="5294313"/>
          <p14:tracePt t="100696" x="6334125" y="5291138"/>
          <p14:tracePt t="100849" x="6337300" y="5291138"/>
          <p14:tracePt t="100858" x="6340475" y="5291138"/>
          <p14:tracePt t="100864" x="6348413" y="5291138"/>
          <p14:tracePt t="100874" x="6353175" y="5291138"/>
          <p14:tracePt t="100880" x="6361113" y="5291138"/>
          <p14:tracePt t="100890" x="6367463" y="5291138"/>
          <p14:tracePt t="100897" x="6383338" y="5291138"/>
          <p14:tracePt t="100907" x="6388100" y="5291138"/>
          <p14:tracePt t="100913" x="6391275" y="5291138"/>
          <p14:tracePt t="101226" x="6391275" y="5287963"/>
          <p14:tracePt t="101234" x="6391275" y="5283200"/>
          <p14:tracePt t="101243" x="6383338" y="5275263"/>
          <p14:tracePt t="101249" x="6367463" y="5264150"/>
          <p14:tracePt t="101259" x="6353175" y="5248275"/>
          <p14:tracePt t="101265" x="6329363" y="5229225"/>
          <p14:tracePt t="101274" x="6286500" y="5202238"/>
          <p14:tracePt t="101281" x="6264275" y="5194300"/>
          <p14:tracePt t="101291" x="6240463" y="5175250"/>
          <p14:tracePt t="101298" x="6224588" y="5164138"/>
          <p14:tracePt t="101306" x="6218238" y="5159375"/>
          <p14:tracePt t="101314" x="6213475" y="5156200"/>
          <p14:tracePt t="101353" x="6229350" y="5151438"/>
          <p14:tracePt t="101363" x="6256338" y="5151438"/>
          <p14:tracePt t="101370" x="6302375" y="5151438"/>
          <p14:tracePt t="101378" x="6383338" y="5164138"/>
          <p14:tracePt t="101385" x="6472238" y="5178425"/>
          <p14:tracePt t="101394" x="6599238" y="5186363"/>
          <p14:tracePt t="101402" x="6715125" y="5194300"/>
          <p14:tracePt t="101410" x="6865938" y="5207000"/>
          <p14:tracePt t="101418" x="6958013" y="5218113"/>
          <p14:tracePt t="101427" x="7011988" y="5233988"/>
          <p14:tracePt t="101433" x="7032625" y="5233988"/>
          <p14:tracePt t="101442" x="7035800" y="5237163"/>
          <p14:tracePt t="101481" x="7024688" y="5237163"/>
          <p14:tracePt t="101491" x="7016750" y="5237163"/>
          <p14:tracePt t="101497" x="6992938" y="5226050"/>
          <p14:tracePt t="101505" x="6970713" y="5213350"/>
          <p14:tracePt t="101514" x="6946900" y="5202238"/>
          <p14:tracePt t="101521" x="6935788" y="5199063"/>
          <p14:tracePt t="101531" x="6923088" y="5194300"/>
          <p14:tracePt t="101562" x="6919913" y="5194300"/>
          <p14:tracePt t="101586" x="6923088" y="5191125"/>
          <p14:tracePt t="101595" x="6935788" y="5191125"/>
          <p14:tracePt t="101602" x="6954838" y="5191125"/>
          <p14:tracePt t="101611" x="6962775" y="5191125"/>
          <p14:tracePt t="101616" x="6965950" y="5191125"/>
          <p14:tracePt t="101680" x="6962775" y="5191125"/>
          <p14:tracePt t="101690" x="6954838" y="5191125"/>
          <p14:tracePt t="101697" x="6946900" y="5191125"/>
          <p14:tracePt t="101706" x="6935788" y="5191125"/>
          <p14:tracePt t="101714" x="6931025" y="5191125"/>
          <p14:tracePt t="101722" x="6927850" y="5191125"/>
          <p14:tracePt t="102425" x="6916738" y="5191125"/>
          <p14:tracePt t="102978" x="6923088" y="5191125"/>
          <p14:tracePt t="102985" x="6927850" y="5191125"/>
          <p14:tracePt t="102994" x="6935788" y="5191125"/>
          <p14:tracePt t="103001" x="6943725" y="5191125"/>
          <p14:tracePt t="103010" x="6950075" y="5191125"/>
          <p14:tracePt t="103017" x="6954838" y="5191125"/>
          <p14:tracePt t="103026" x="6962775" y="5191125"/>
          <p14:tracePt t="103033" x="6973888" y="5191125"/>
          <p14:tracePt t="103041" x="6981825" y="5191125"/>
          <p14:tracePt t="103050" x="6989763" y="5191125"/>
          <p14:tracePt t="103058" x="7005638" y="5191125"/>
          <p14:tracePt t="103066" x="7011988" y="5191125"/>
          <p14:tracePt t="103073" x="7019925" y="5191125"/>
          <p14:tracePt t="103083" x="7043738" y="5191125"/>
          <p14:tracePt t="103089" x="7051675" y="5191125"/>
          <p14:tracePt t="103097" x="7065963" y="5194300"/>
          <p14:tracePt t="103106" x="7086600" y="5202238"/>
          <p14:tracePt t="103114" x="7100888" y="5202238"/>
          <p14:tracePt t="103122" x="7116763" y="5202238"/>
          <p14:tracePt t="103131" x="7127875" y="5207000"/>
          <p14:tracePt t="103139" x="7143750" y="5207000"/>
          <p14:tracePt t="103146" x="7159625" y="5207000"/>
          <p14:tracePt t="103153" x="7175500" y="5210175"/>
          <p14:tracePt t="103162" x="7181850" y="5210175"/>
          <p14:tracePt t="103170" x="7186613" y="5210175"/>
          <p14:tracePt t="103178" x="7189788" y="5210175"/>
          <p14:tracePt t="103201" x="7194550" y="5210175"/>
          <p14:tracePt t="103210" x="7197725" y="5210175"/>
          <p14:tracePt t="103234" x="7202488" y="5210175"/>
          <p14:tracePt t="103243" x="7208838" y="5210175"/>
          <p14:tracePt t="103250" x="7216775" y="5210175"/>
          <p14:tracePt t="103258" x="7232650" y="5210175"/>
          <p14:tracePt t="103265" x="7251700" y="5210175"/>
          <p14:tracePt t="103274" x="7278688" y="5210175"/>
          <p14:tracePt t="103282" x="7305675" y="5210175"/>
          <p14:tracePt t="103291" x="7351713" y="5210175"/>
          <p14:tracePt t="103297" x="7391400" y="5210175"/>
          <p14:tracePt t="103306" x="7437438" y="5210175"/>
          <p14:tracePt t="103314" x="7472363" y="5210175"/>
          <p14:tracePt t="103323" x="7510463" y="5207000"/>
          <p14:tracePt t="103331" x="7529513" y="5207000"/>
          <p14:tracePt t="103342" x="7564438" y="5207000"/>
          <p14:tracePt t="103347" x="7572375" y="5207000"/>
          <p14:tracePt t="103354" x="7583488" y="5202238"/>
          <p14:tracePt t="103369" x="7588250" y="5202238"/>
          <p14:tracePt t="103426" x="7591425" y="5202238"/>
          <p14:tracePt t="103433" x="7596188" y="5202238"/>
          <p14:tracePt t="103441" x="7602538" y="5202238"/>
          <p14:tracePt t="103450" x="7610475" y="5202238"/>
          <p14:tracePt t="103461" x="7629525" y="5210175"/>
          <p14:tracePt t="103466" x="7653338" y="5210175"/>
          <p14:tracePt t="103475" x="7680325" y="5213350"/>
          <p14:tracePt t="103482" x="7718425" y="5221288"/>
          <p14:tracePt t="103489" x="7753350" y="5221288"/>
          <p14:tracePt t="103497" x="7807325" y="5229225"/>
          <p14:tracePt t="103506" x="7839075" y="5229225"/>
          <p14:tracePt t="103515" x="7866063" y="5229225"/>
          <p14:tracePt t="103523" x="7885113" y="5229225"/>
          <p14:tracePt t="103531" x="7900988" y="5229225"/>
          <p14:tracePt t="103546" x="7907338" y="5229225"/>
          <p14:tracePt t="103633" x="7915275" y="5229225"/>
          <p14:tracePt t="103642" x="7931150" y="5229225"/>
          <p14:tracePt t="103649" x="7947025" y="5226050"/>
          <p14:tracePt t="103658" x="7966075" y="5226050"/>
          <p14:tracePt t="103666" x="8001000" y="5226050"/>
          <p14:tracePt t="103674" x="8020050" y="5226050"/>
          <p14:tracePt t="103681" x="8054975" y="5226050"/>
          <p14:tracePt t="103691" x="8077200" y="5221288"/>
          <p14:tracePt t="103698" x="8097838" y="5221288"/>
          <p14:tracePt t="103706" x="8116888" y="5218113"/>
          <p14:tracePt t="103714" x="8124825" y="5213350"/>
          <p14:tracePt t="103724" x="8135938" y="5207000"/>
          <p14:tracePt t="103730" x="8143875" y="5207000"/>
          <p14:tracePt t="103737" x="8143875" y="5202238"/>
          <p14:tracePt t="103762" x="8147050" y="5199063"/>
          <p14:tracePt t="103771" x="8151813" y="5199063"/>
          <p14:tracePt t="103780" x="8158163" y="5199063"/>
          <p14:tracePt t="103785" x="8170863" y="5194300"/>
          <p14:tracePt t="103794" x="8181975" y="5194300"/>
          <p14:tracePt t="103801" x="8208963" y="5194300"/>
          <p14:tracePt t="103811" x="8255000" y="5194300"/>
          <p14:tracePt t="103817" x="8308975" y="5199063"/>
          <p14:tracePt t="103826" x="8375650" y="5207000"/>
          <p14:tracePt t="103833" x="8435975" y="5213350"/>
          <p14:tracePt t="103843" x="8494713" y="5218113"/>
          <p14:tracePt t="103849" x="8567738" y="5226050"/>
          <p14:tracePt t="103858" x="8602663" y="5233988"/>
          <p14:tracePt t="103866" x="8648700" y="5240338"/>
          <p14:tracePt t="103874" x="8664575" y="5240338"/>
          <p14:tracePt t="103882" x="8672513" y="5240338"/>
          <p14:tracePt t="103977" x="8675688" y="5240338"/>
          <p14:tracePt t="103985" x="8680450" y="5240338"/>
          <p14:tracePt t="103995" x="8691563" y="5245100"/>
          <p14:tracePt t="104002" x="8699500" y="5248275"/>
          <p14:tracePt t="104011" x="8718550" y="5253038"/>
          <p14:tracePt t="104017" x="8748713" y="5260975"/>
          <p14:tracePt t="104026" x="8769350" y="5264150"/>
          <p14:tracePt t="104033" x="8807450" y="5264150"/>
          <p14:tracePt t="104042" x="8834438" y="5272088"/>
          <p14:tracePt t="104050" x="8856663" y="5272088"/>
          <p14:tracePt t="104058" x="8877300" y="5272088"/>
          <p14:tracePt t="104066" x="8880475" y="5272088"/>
          <p14:tracePt t="104121" x="8880475" y="5267325"/>
          <p14:tracePt t="104129" x="8877300" y="5256213"/>
          <p14:tracePt t="104137" x="8872538" y="5253038"/>
          <p14:tracePt t="104146" x="8869363" y="5248275"/>
          <p14:tracePt t="104153" x="8853488" y="5245100"/>
          <p14:tracePt t="104169" x="8850313" y="5240338"/>
          <p14:tracePt t="104237" x="8877300" y="5256213"/>
          <p14:tracePt t="104243" x="8891588" y="5260975"/>
          <p14:tracePt t="104251" x="8907463" y="5260975"/>
          <p14:tracePt t="104257" x="8923338" y="5260975"/>
          <p14:tracePt t="104266" x="8931275" y="5260975"/>
          <p14:tracePt t="104274" x="8939213" y="5260975"/>
          <p14:tracePt t="104337" x="8945563" y="5260975"/>
          <p14:tracePt t="104369" x="8958263" y="5260975"/>
          <p14:tracePt t="104378" x="8961438" y="5260975"/>
          <p14:tracePt t="104385" x="8966200" y="5256213"/>
          <p14:tracePt t="104395" x="8977313" y="5253038"/>
          <p14:tracePt t="104402" x="8985250" y="5253038"/>
          <p14:tracePt t="104410" x="8999538" y="5253038"/>
          <p14:tracePt t="104418" x="9012238" y="5240338"/>
          <p14:tracePt t="104425" x="9023350" y="5237163"/>
          <p14:tracePt t="104434" x="9026525" y="5237163"/>
          <p14:tracePt t="104440" x="9039225" y="5233988"/>
          <p14:tracePt t="104457" x="9042400" y="5229225"/>
          <p14:tracePt t="104515" x="9047163" y="5226050"/>
          <p14:tracePt t="104531" x="9050338" y="5226050"/>
          <p14:tracePt t="104537" x="9058275" y="5226050"/>
          <p14:tracePt t="104546" x="9077325" y="5226050"/>
          <p14:tracePt t="104553" x="9096375" y="5226050"/>
          <p14:tracePt t="104562" x="9123363" y="5226050"/>
          <p14:tracePt t="104570" x="9169400" y="5229225"/>
          <p14:tracePt t="104579" x="9217025" y="5229225"/>
          <p14:tracePt t="104585" x="9255125" y="5240338"/>
          <p14:tracePt t="104594" x="9301163" y="5240338"/>
          <p14:tracePt t="104601" x="9320213" y="5240338"/>
          <p14:tracePt t="104611" x="9328150" y="5240338"/>
          <p14:tracePt t="104642" x="9328150" y="5237163"/>
          <p14:tracePt t="104649" x="9309100" y="5213350"/>
          <p14:tracePt t="104657" x="9274175" y="5172075"/>
          <p14:tracePt t="104666" x="9250363" y="5148263"/>
          <p14:tracePt t="104673" x="9201150" y="5105400"/>
          <p14:tracePt t="104683" x="9169400" y="5078413"/>
          <p14:tracePt t="104691" x="9136063" y="5051425"/>
          <p14:tracePt t="104698" x="9096375" y="5032375"/>
          <p14:tracePt t="104707" x="9066213" y="5024438"/>
          <p14:tracePt t="104722" x="9061450" y="5024438"/>
          <p14:tracePt t="104753" x="9069388" y="5037138"/>
          <p14:tracePt t="104762" x="9096375" y="5067300"/>
          <p14:tracePt t="104769" x="9139238" y="5094288"/>
          <p14:tracePt t="104778" x="9182100" y="5121275"/>
          <p14:tracePt t="104785" x="9228138" y="5148263"/>
          <p14:tracePt t="104795" x="9293225" y="5186363"/>
          <p14:tracePt t="104801" x="9351963" y="5207000"/>
          <p14:tracePt t="104810" x="9398000" y="5221288"/>
          <p14:tracePt t="104817" x="9420225" y="5226050"/>
          <p14:tracePt t="104825" x="9424988" y="5226050"/>
          <p14:tracePt t="104865" x="9413875" y="5213350"/>
          <p14:tracePt t="104874" x="9374188" y="5183188"/>
          <p14:tracePt t="104882" x="9317038" y="5145088"/>
          <p14:tracePt t="104893" x="9258300" y="5118100"/>
          <p14:tracePt t="104898" x="9201150" y="5086350"/>
          <p14:tracePt t="104905" x="9142413" y="5075238"/>
          <p14:tracePt t="104914" x="9088438" y="5059363"/>
          <p14:tracePt t="104921" x="9061450" y="5059363"/>
          <p14:tracePt t="104930" x="9031288" y="5059363"/>
          <p14:tracePt t="104938" x="9026525" y="5059363"/>
          <p14:tracePt t="104946" x="9023350" y="5059363"/>
          <p14:tracePt t="104975" x="9023350" y="5064125"/>
          <p14:tracePt t="104980" x="9039225" y="5075238"/>
          <p14:tracePt t="104985" x="9061450" y="5086350"/>
          <p14:tracePt t="104994" x="9093200" y="5105400"/>
          <p14:tracePt t="105001" x="9112250" y="5113338"/>
          <p14:tracePt t="105011" x="9123363" y="5118100"/>
          <p14:tracePt t="105017" x="9136063" y="5118100"/>
          <p14:tracePt t="105105" x="9131300" y="5113338"/>
          <p14:tracePt t="105274" x="9142413" y="5113338"/>
          <p14:tracePt t="105281" x="9169400" y="5113338"/>
          <p14:tracePt t="105290" x="9190038" y="5121275"/>
          <p14:tracePt t="105298" x="9239250" y="5132388"/>
          <p14:tracePt t="105305" x="9274175" y="5140325"/>
          <p14:tracePt t="105314" x="9332913" y="5151438"/>
          <p14:tracePt t="105321" x="9393238" y="5159375"/>
          <p14:tracePt t="105331" x="9459913" y="5167313"/>
          <p14:tracePt t="105337" x="9490075" y="5175250"/>
          <p14:tracePt t="105347" x="9501188" y="5175250"/>
          <p14:tracePt t="105385" x="9498013" y="5167313"/>
          <p14:tracePt t="105395" x="9486900" y="5159375"/>
          <p14:tracePt t="105403" x="9463088" y="5137150"/>
          <p14:tracePt t="105411" x="9451975" y="5124450"/>
          <p14:tracePt t="105418" x="9420225" y="5102225"/>
          <p14:tracePt t="105425" x="9405938" y="5091113"/>
          <p14:tracePt t="105434" x="9398000" y="5086350"/>
          <p14:tracePt t="105442" x="9382125" y="5083175"/>
          <p14:tracePt t="105450" x="9378950" y="5083175"/>
          <p14:tracePt t="105490" x="9382125" y="5091113"/>
          <p14:tracePt t="105500" x="9405938" y="5105400"/>
          <p14:tracePt t="105505" x="9424988" y="5118100"/>
          <p14:tracePt t="105514" x="9467850" y="5145088"/>
          <p14:tracePt t="105522" x="9517063" y="5167313"/>
          <p14:tracePt t="105531" x="9563100" y="5186363"/>
          <p14:tracePt t="105537" x="9610725" y="5202238"/>
          <p14:tracePt t="105547" x="9632950" y="5207000"/>
          <p14:tracePt t="105554" x="9644063" y="5207000"/>
          <p14:tracePt t="105595" x="9644063" y="5202238"/>
          <p14:tracePt t="105602" x="9632950" y="5178425"/>
          <p14:tracePt t="105609" x="9605963" y="5145088"/>
          <p14:tracePt t="105618" x="9548813" y="5102225"/>
          <p14:tracePt t="105634" x="9478963" y="5056188"/>
          <p14:tracePt t="105642" x="9436100" y="5043488"/>
          <p14:tracePt t="105650" x="9409113" y="5043488"/>
          <p14:tracePt t="105658" x="9401175" y="5043488"/>
          <p14:tracePt t="105690" x="9398000" y="5043488"/>
          <p14:tracePt t="105698" x="9398000" y="5048250"/>
          <p14:tracePt t="105705" x="9401175" y="5051425"/>
          <p14:tracePt t="105714" x="9405938" y="5051425"/>
          <p14:tracePt t="105722" x="9413875" y="5056188"/>
          <p14:tracePt t="105731" x="9417050" y="5056188"/>
          <p14:tracePt t="105890" x="9420225" y="5059363"/>
          <p14:tracePt t="105954" x="9420225" y="5064125"/>
          <p14:tracePt t="105985" x="9420225" y="5067300"/>
          <p14:tracePt t="106012" x="9420225" y="5070475"/>
          <p14:tracePt t="106017" x="9420225" y="5075238"/>
          <p14:tracePt t="106042" x="9420225" y="5078413"/>
          <p14:tracePt t="106050" x="9420225" y="5083175"/>
          <p14:tracePt t="106067" x="9420225" y="5086350"/>
          <p14:tracePt t="106090" x="9420225" y="5091113"/>
          <p14:tracePt t="106098" x="9424988" y="5097463"/>
          <p14:tracePt t="106123" x="9424988" y="5102225"/>
          <p14:tracePt t="106131" x="9424988" y="5105400"/>
          <p14:tracePt t="106137" x="9424988" y="5110163"/>
          <p14:tracePt t="106147" x="9424988" y="5113338"/>
          <p14:tracePt t="106153" x="9424988" y="5118100"/>
          <p14:tracePt t="106169" x="9424988" y="5121275"/>
          <p14:tracePt t="106178" x="9424988" y="5124450"/>
          <p14:tracePt t="106202" x="9424988" y="5129213"/>
          <p14:tracePt t="106218" x="9424988" y="5132388"/>
          <p14:tracePt t="106244" x="9424988" y="5137150"/>
          <p14:tracePt t="106250" x="9424988" y="5140325"/>
          <p14:tracePt t="106259" x="9424988" y="5145088"/>
          <p14:tracePt t="106274" x="9424988" y="5148263"/>
          <p14:tracePt t="106283" x="9424988" y="5151438"/>
          <p14:tracePt t="106299" x="9424988" y="5156200"/>
          <p14:tracePt t="106305" x="9424988" y="5159375"/>
          <p14:tracePt t="106330" x="9424988" y="5164138"/>
          <p14:tracePt t="106346" x="9424988" y="5167313"/>
          <p14:tracePt t="107154" x="9417050" y="5167313"/>
          <p14:tracePt t="107210" x="9409113" y="5164138"/>
          <p14:tracePt t="107554" x="9409113" y="5159375"/>
          <p14:tracePt t="107658" x="9405938" y="5159375"/>
          <p14:tracePt t="107683" x="9401175" y="5159375"/>
          <p14:tracePt t="107700" x="9398000" y="5156200"/>
          <p14:tracePt t="107722" x="9393238" y="5151438"/>
          <p14:tracePt t="107748" x="9390063" y="5148263"/>
          <p14:tracePt t="107770" x="9386888" y="5145088"/>
          <p14:tracePt t="107795" x="9382125" y="5145088"/>
          <p14:tracePt t="107810" x="9374188" y="5140325"/>
          <p14:tracePt t="107818" x="9371013" y="5137150"/>
          <p14:tracePt t="107826" x="9366250" y="5132388"/>
          <p14:tracePt t="107836" x="9359900" y="5129213"/>
          <p14:tracePt t="107842" x="9355138" y="5124450"/>
          <p14:tracePt t="107897" x="9359900" y="5124450"/>
          <p14:tracePt t="107906" x="9371013" y="5124450"/>
          <p14:tracePt t="107915" x="9386888" y="5124450"/>
          <p14:tracePt t="107923" x="9409113" y="5129213"/>
          <p14:tracePt t="107932" x="9428163" y="5137150"/>
          <p14:tracePt t="107938" x="9447213" y="5140325"/>
          <p14:tracePt t="107946" x="9471025" y="5140325"/>
          <p14:tracePt t="107954" x="9478963" y="5145088"/>
          <p14:tracePt t="107965" x="9482138" y="5145088"/>
          <p14:tracePt t="107971" x="9486900" y="5145088"/>
          <p14:tracePt t="108018" x="9482138" y="5140325"/>
          <p14:tracePt t="108028" x="9474200" y="5132388"/>
          <p14:tracePt t="108035" x="9471025" y="5132388"/>
          <p14:tracePt t="108044" x="9467850" y="5129213"/>
          <p14:tracePt t="108090" x="9478963" y="5129213"/>
          <p14:tracePt t="108099" x="9501188" y="5140325"/>
          <p14:tracePt t="108105" x="9517063" y="5145088"/>
          <p14:tracePt t="108114" x="9536113" y="5156200"/>
          <p14:tracePt t="108122" x="9586913" y="5175250"/>
          <p14:tracePt t="108130" x="9625013" y="5183188"/>
          <p14:tracePt t="108139" x="9644063" y="5186363"/>
          <p14:tracePt t="108147" x="9675813" y="5194300"/>
          <p14:tracePt t="108202" x="9659938" y="5194300"/>
          <p14:tracePt t="108211" x="9644063" y="5183188"/>
          <p14:tracePt t="108221" x="9610725" y="5159375"/>
          <p14:tracePt t="108225" x="9578975" y="5140325"/>
          <p14:tracePt t="108235" x="9563100" y="5137150"/>
          <p14:tracePt t="108242" x="9559925" y="5137150"/>
          <p14:tracePt t="108283" x="9567863" y="5140325"/>
          <p14:tracePt t="108289" x="9578975" y="5145088"/>
          <p14:tracePt t="108299" x="9598025" y="5159375"/>
          <p14:tracePt t="108306" x="9640888" y="5183188"/>
          <p14:tracePt t="108315" x="9678988" y="5194300"/>
          <p14:tracePt t="108322" x="9705975" y="5202238"/>
          <p14:tracePt t="108331" x="9721850" y="5207000"/>
          <p14:tracePt t="108380" x="9705975" y="5199063"/>
          <p14:tracePt t="108387" x="9691688" y="5186363"/>
          <p14:tracePt t="108395" x="9652000" y="5164138"/>
          <p14:tracePt t="108404" x="9602788" y="5129213"/>
          <p14:tracePt t="108411" x="9583738" y="5118100"/>
          <p14:tracePt t="108419" x="9567863" y="5113338"/>
          <p14:tracePt t="108430" x="9559925" y="5113338"/>
          <p14:tracePt t="108468" x="9575800" y="5124450"/>
          <p14:tracePt t="108475" x="9605963" y="5145088"/>
          <p14:tracePt t="108484" x="9637713" y="5172075"/>
          <p14:tracePt t="108491" x="9686925" y="5199063"/>
          <p14:tracePt t="108501" x="9753600" y="5229225"/>
          <p14:tracePt t="108506" x="9810750" y="5248275"/>
          <p14:tracePt t="108514" x="9864725" y="5272088"/>
          <p14:tracePt t="108586" x="9899650" y="5291138"/>
          <p14:tracePt t="108594" x="9891713" y="5287963"/>
          <p14:tracePt t="108666" x="9894888" y="5291138"/>
          <p14:tracePt t="108738" x="9888538" y="5299075"/>
          <p14:tracePt t="108747" x="9872663" y="5299075"/>
          <p14:tracePt t="108754" x="9845675" y="5280025"/>
          <p14:tracePt t="108764" x="9821863" y="5275263"/>
          <p14:tracePt t="108771" x="9799638" y="5264150"/>
          <p14:tracePt t="108782" x="9786938" y="5260975"/>
          <p14:tracePt t="108787" x="9775825" y="5260975"/>
          <p14:tracePt t="108795" x="9772650" y="5260975"/>
          <p14:tracePt t="108914" x="9772650" y="5256213"/>
          <p14:tracePt t="108922" x="9767888" y="5253038"/>
          <p14:tracePt t="108929" x="9759950" y="5248275"/>
          <p14:tracePt t="108939" x="9753600" y="5240338"/>
          <p14:tracePt t="108946" x="9748838" y="5240338"/>
          <p14:tracePt t="108955" x="9745663" y="5240338"/>
          <p14:tracePt t="108962" x="9740900" y="5237163"/>
          <p14:tracePt t="108970" x="9732963" y="5229225"/>
          <p14:tracePt t="108988" x="9729788" y="5226050"/>
          <p14:tracePt t="108995" x="9729788" y="5221288"/>
          <p14:tracePt t="109012" x="9721850" y="5213350"/>
          <p14:tracePt t="109020" x="9721850" y="5210175"/>
          <p14:tracePt t="109026" x="9721850" y="5202238"/>
          <p14:tracePt t="109035" x="9721850" y="5199063"/>
          <p14:tracePt t="109042" x="9721850" y="5191125"/>
          <p14:tracePt t="109052" x="9718675" y="5183188"/>
          <p14:tracePt t="109059" x="9713913" y="5159375"/>
          <p14:tracePt t="109068" x="9710738" y="5145088"/>
          <p14:tracePt t="109074" x="9702800" y="5132388"/>
          <p14:tracePt t="109082" x="9694863" y="5118100"/>
          <p14:tracePt t="109089" x="9686925" y="5102225"/>
          <p14:tracePt t="109097" x="9678988" y="5078413"/>
          <p14:tracePt t="109107" x="9667875" y="5070475"/>
          <p14:tracePt t="109115" x="9664700" y="5056188"/>
          <p14:tracePt t="109123" x="9659938" y="5051425"/>
          <p14:tracePt t="109179" x="9659938" y="5048250"/>
          <p14:tracePt t="109186" x="9664700" y="5048250"/>
          <p14:tracePt t="109204" x="9671050" y="5048250"/>
          <p14:tracePt t="109210" x="9675813" y="5048250"/>
          <p14:tracePt t="109220" x="9683750" y="5048250"/>
          <p14:tracePt t="109255" x="9686925" y="5048250"/>
          <p14:tracePt t="109266" x="9691688" y="5048250"/>
          <p14:tracePt t="110043" x="9694863" y="5048250"/>
          <p14:tracePt t="110466" x="9702800" y="5051425"/>
          <p14:tracePt t="111923" x="9694863" y="5051425"/>
          <p14:tracePt t="111931" x="9691688" y="5051425"/>
          <p14:tracePt t="111939" x="9686925" y="5051425"/>
          <p14:tracePt t="111947" x="9675813" y="5051425"/>
          <p14:tracePt t="111955" x="9667875" y="5051425"/>
          <p14:tracePt t="111963" x="9659938" y="5051425"/>
          <p14:tracePt t="111971" x="9652000" y="5051425"/>
          <p14:tracePt t="111978" x="9644063" y="5051425"/>
          <p14:tracePt t="111987" x="9629775" y="5056188"/>
          <p14:tracePt t="111994" x="9605963" y="5064125"/>
          <p14:tracePt t="112003" x="9594850" y="5064125"/>
          <p14:tracePt t="112010" x="9563100" y="5067300"/>
          <p14:tracePt t="112019" x="9544050" y="5070475"/>
          <p14:tracePt t="112026" x="9513888" y="5078413"/>
          <p14:tracePt t="112035" x="9486900" y="5083175"/>
          <p14:tracePt t="112042" x="9455150" y="5097463"/>
          <p14:tracePt t="112052" x="9417050" y="5102225"/>
          <p14:tracePt t="112059" x="9363075" y="5110163"/>
          <p14:tracePt t="112066" x="9324975" y="5118100"/>
          <p14:tracePt t="112075" x="9266238" y="5129213"/>
          <p14:tracePt t="112082" x="9193213" y="5145088"/>
          <p14:tracePt t="112091" x="9139238" y="5167313"/>
          <p14:tracePt t="112098" x="9066213" y="5178425"/>
          <p14:tracePt t="112108" x="9007475" y="5194300"/>
          <p14:tracePt t="112116" x="8953500" y="5218113"/>
          <p14:tracePt t="112124" x="8888413" y="5237163"/>
          <p14:tracePt t="112132" x="8823325" y="5260975"/>
          <p14:tracePt t="112139" x="8772525" y="5280025"/>
          <p14:tracePt t="112147" x="8718550" y="5294313"/>
          <p14:tracePt t="112156" x="8694738" y="5307013"/>
          <p14:tracePt t="112162" x="8637588" y="5326063"/>
          <p14:tracePt t="112171" x="8591550" y="5334000"/>
          <p14:tracePt t="112178" x="8551863" y="5345113"/>
          <p14:tracePt t="112187" x="8486775" y="5360988"/>
          <p14:tracePt t="112194" x="8413750" y="5375275"/>
          <p14:tracePt t="112205" x="8351838" y="5387975"/>
          <p14:tracePt t="112220" x="8178800" y="5426075"/>
          <p14:tracePt t="112226" x="8085138" y="5441950"/>
          <p14:tracePt t="112236" x="7985125" y="5464175"/>
          <p14:tracePt t="112242" x="7858125" y="5491163"/>
          <p14:tracePt t="112252" x="7764463" y="5514975"/>
          <p14:tracePt t="112259" x="7650163" y="5549900"/>
          <p14:tracePt t="112266" x="7540625" y="5576888"/>
          <p14:tracePt t="112275" x="7464425" y="5595938"/>
          <p14:tracePt t="112282" x="7370763" y="5626100"/>
          <p14:tracePt t="112291" x="7324725" y="5649913"/>
          <p14:tracePt t="112299" x="7275513" y="5668963"/>
          <p14:tracePt t="112307" x="7235825" y="5681663"/>
          <p14:tracePt t="112315" x="7197725" y="5695950"/>
          <p14:tracePt t="112323" x="7167563" y="5708650"/>
          <p14:tracePt t="112332" x="7127875" y="5715000"/>
          <p14:tracePt t="112339" x="7108825" y="5719763"/>
          <p14:tracePt t="112346" x="7078663" y="5722938"/>
          <p14:tracePt t="112356" x="7038975" y="5730875"/>
          <p14:tracePt t="112362" x="7005638" y="5730875"/>
          <p14:tracePt t="112372" x="6938963" y="5738813"/>
          <p14:tracePt t="112378" x="6904038" y="5738813"/>
          <p14:tracePt t="112387" x="6858000" y="5738813"/>
          <p14:tracePt t="112394" x="6823075" y="5738813"/>
          <p14:tracePt t="112403" x="6784975" y="5738813"/>
          <p14:tracePt t="112410" x="6738938" y="5738813"/>
          <p14:tracePt t="112419" x="6704013" y="5738813"/>
          <p14:tracePt t="112426" x="6645275" y="5727700"/>
          <p14:tracePt t="112437" x="6618288" y="5727700"/>
          <p14:tracePt t="112443" x="6599238" y="5722938"/>
          <p14:tracePt t="112451" x="6572250" y="5722938"/>
          <p14:tracePt t="112459" x="6542088" y="5715000"/>
          <p14:tracePt t="112466" x="6502400" y="5711825"/>
          <p14:tracePt t="112475" x="6464300" y="5703888"/>
          <p14:tracePt t="112483" x="6429375" y="5703888"/>
          <p14:tracePt t="112491" x="6383338" y="5692775"/>
          <p14:tracePt t="112500" x="6345238" y="5692775"/>
          <p14:tracePt t="112508" x="6291263" y="5676900"/>
          <p14:tracePt t="112516" x="6245225" y="5668963"/>
          <p14:tracePt t="112523" x="6205538" y="5665788"/>
          <p14:tracePt t="112533" x="6175375" y="5657850"/>
          <p14:tracePt t="112539" x="6148388" y="5654675"/>
          <p14:tracePt t="112546" x="6116638" y="5654675"/>
          <p14:tracePt t="112555" x="6110288" y="5646738"/>
          <p14:tracePt t="112563" x="6102350" y="5646738"/>
          <p14:tracePt t="112572" x="6097588" y="5646738"/>
          <p14:tracePt t="112578" x="6094413" y="5646738"/>
          <p14:tracePt t="112589" x="6089650" y="5646738"/>
          <p14:tracePt t="112594" x="6086475" y="5646738"/>
          <p14:tracePt t="112603" x="6067425" y="5641975"/>
          <p14:tracePt t="112610" x="6051550" y="5641975"/>
          <p14:tracePt t="112619" x="6032500" y="5638800"/>
          <p14:tracePt t="112626" x="6013450" y="5634038"/>
          <p14:tracePt t="112635" x="5981700" y="5634038"/>
          <p14:tracePt t="112642" x="5935663" y="5619750"/>
          <p14:tracePt t="112652" x="5870575" y="5603875"/>
          <p14:tracePt t="112659" x="5824538" y="5599113"/>
          <p14:tracePt t="112667" x="5797550" y="5592763"/>
          <p14:tracePt t="112675" x="5757863" y="5580063"/>
          <p14:tracePt t="112683" x="5735638" y="5580063"/>
          <p14:tracePt t="112691" x="5719763" y="5572125"/>
          <p14:tracePt t="112701" x="5700713" y="5568950"/>
          <p14:tracePt t="112708" x="5692775" y="5568950"/>
          <p14:tracePt t="112718" x="5676900" y="5565775"/>
          <p14:tracePt t="112724" x="5668963" y="5565775"/>
          <p14:tracePt t="112732" x="5646738" y="5557838"/>
          <p14:tracePt t="112741" x="5627688" y="5553075"/>
          <p14:tracePt t="112750" x="5619750" y="5553075"/>
          <p14:tracePt t="112757" x="5603875" y="5553075"/>
          <p14:tracePt t="112763" x="5588000" y="5549900"/>
          <p14:tracePt t="112771" x="5573713" y="5545138"/>
          <p14:tracePt t="112778" x="5565775" y="5545138"/>
          <p14:tracePt t="112787" x="5546725" y="5534025"/>
          <p14:tracePt t="112794" x="5522913" y="5522913"/>
          <p14:tracePt t="112803" x="5511800" y="5518150"/>
          <p14:tracePt t="112811" x="5492750" y="5507038"/>
          <p14:tracePt t="112819" x="5476875" y="5503863"/>
          <p14:tracePt t="112826" x="5453063" y="5491163"/>
          <p14:tracePt t="112835" x="5437188" y="5480050"/>
          <p14:tracePt t="112843" x="5422900" y="5472113"/>
          <p14:tracePt t="112851" x="5410200" y="5461000"/>
          <p14:tracePt t="112860" x="5399088" y="5457825"/>
          <p14:tracePt t="112867" x="5383213" y="5445125"/>
          <p14:tracePt t="112875" x="5380038" y="5445125"/>
          <p14:tracePt t="112884" x="5376863" y="5441950"/>
          <p14:tracePt t="112892" x="5372100" y="5441950"/>
          <p14:tracePt t="112915" x="5368925" y="5437188"/>
          <p14:tracePt t="112946" x="5364163" y="5434013"/>
          <p14:tracePt t="112955" x="5360988" y="5430838"/>
          <p14:tracePt t="112963" x="5356225" y="5426075"/>
          <p14:tracePt t="112973" x="5349875" y="5414963"/>
          <p14:tracePt t="112978" x="5337175" y="5402263"/>
          <p14:tracePt t="112988" x="5322888" y="5387975"/>
          <p14:tracePt t="112995" x="5318125" y="5380038"/>
          <p14:tracePt t="113004" x="5314950" y="5375275"/>
          <p14:tracePt t="113011" x="5310188" y="5368925"/>
          <p14:tracePt t="113020" x="5302250" y="5356225"/>
          <p14:tracePt t="113036" x="5299075" y="5353050"/>
          <p14:tracePt t="113060" x="5299075" y="5348288"/>
          <p14:tracePt t="113442" x="5549900" y="5329238"/>
          <p14:tracePt t="113449" x="5565775" y="5321300"/>
          <p14:tracePt t="113458" x="5568950" y="5321300"/>
          <p14:tracePt t="113482" x="5573713" y="5321300"/>
          <p14:tracePt t="113587" x="5576888" y="5321300"/>
          <p14:tracePt t="113594" x="5588000" y="5321300"/>
          <p14:tracePt t="113603" x="5614988" y="5321300"/>
          <p14:tracePt t="113610" x="5646738" y="5321300"/>
          <p14:tracePt t="113620" x="5708650" y="5321300"/>
          <p14:tracePt t="113626" x="5781675" y="5326063"/>
          <p14:tracePt t="113634" x="5851525" y="5334000"/>
          <p14:tracePt t="113643" x="5924550" y="5334000"/>
          <p14:tracePt t="113650" x="5978525" y="5341938"/>
          <p14:tracePt t="113659" x="6016625" y="5341938"/>
          <p14:tracePt t="113667" x="6043613" y="5341938"/>
          <p14:tracePt t="113676" x="6059488" y="5341938"/>
          <p14:tracePt t="113770" x="6062663" y="5341938"/>
          <p14:tracePt t="113788" x="6067425" y="5341938"/>
          <p14:tracePt t="113795" x="6070600" y="5341938"/>
          <p14:tracePt t="113803" x="6078538" y="5341938"/>
          <p14:tracePt t="113810" x="6086475" y="5341938"/>
          <p14:tracePt t="113819" x="6105525" y="5341938"/>
          <p14:tracePt t="113826" x="6129338" y="5341938"/>
          <p14:tracePt t="113836" x="6148388" y="5341938"/>
          <p14:tracePt t="113844" x="6183313" y="5341938"/>
          <p14:tracePt t="113852" x="6194425" y="5341938"/>
          <p14:tracePt t="113859" x="6210300" y="5341938"/>
          <p14:tracePt t="113868" x="6213475" y="5341938"/>
          <p14:tracePt t="113874" x="6218238" y="5341938"/>
          <p14:tracePt t="114034" x="6221413" y="5341938"/>
          <p14:tracePt t="114098" x="6218238" y="5341938"/>
          <p14:tracePt t="114106" x="6213475" y="5341938"/>
          <p14:tracePt t="114115" x="6210300" y="5341938"/>
          <p14:tracePt t="114124" x="6205538" y="5341938"/>
          <p14:tracePt t="114210" x="6221413" y="5341938"/>
          <p14:tracePt t="114220" x="6229350" y="5341938"/>
          <p14:tracePt t="114226" x="6237288" y="5341938"/>
          <p14:tracePt t="114235" x="6251575" y="5341938"/>
          <p14:tracePt t="114307" x="6251575" y="5345113"/>
          <p14:tracePt t="114314" x="6248400" y="5345113"/>
          <p14:tracePt t="114324" x="6245225" y="5345113"/>
          <p14:tracePt t="114331" x="6240463" y="5345113"/>
          <p14:tracePt t="114402" x="6251575" y="5345113"/>
          <p14:tracePt t="114410" x="6259513" y="5345113"/>
          <p14:tracePt t="114420" x="6272213" y="5345113"/>
          <p14:tracePt t="114427" x="6278563" y="5345113"/>
          <p14:tracePt t="114434" x="6283325" y="5345113"/>
          <p14:tracePt t="114539" x="6278563" y="5345113"/>
          <p14:tracePt t="115163" x="6278563" y="5348288"/>
          <p14:tracePt t="115171" x="6278563" y="5353050"/>
          <p14:tracePt t="115179" x="6278563" y="5356225"/>
          <p14:tracePt t="115204" x="6278563" y="5360988"/>
          <p14:tracePt t="115212" x="6278563" y="5364163"/>
          <p14:tracePt t="115234" x="6278563" y="5368925"/>
          <p14:tracePt t="115244" x="6278563" y="5372100"/>
          <p14:tracePt t="115252" x="6278563" y="5375275"/>
          <p14:tracePt t="115261" x="6278563" y="5380038"/>
          <p14:tracePt t="115269" x="6278563" y="5387975"/>
          <p14:tracePt t="115277" x="6278563" y="5391150"/>
          <p14:tracePt t="115283" x="6278563" y="5399088"/>
          <p14:tracePt t="115292" x="6278563" y="5402263"/>
          <p14:tracePt t="115299" x="6278563" y="5418138"/>
          <p14:tracePt t="115307" x="6278563" y="5430838"/>
          <p14:tracePt t="115314" x="6278563" y="5441950"/>
          <p14:tracePt t="115326" x="6278563" y="5453063"/>
          <p14:tracePt t="115332" x="6278563" y="5464175"/>
          <p14:tracePt t="115340" x="6278563" y="5476875"/>
          <p14:tracePt t="115347" x="6278563" y="5491163"/>
          <p14:tracePt t="115356" x="6278563" y="5507038"/>
          <p14:tracePt t="115363" x="6278563" y="5514975"/>
          <p14:tracePt t="115374" x="6278563" y="5522913"/>
          <p14:tracePt t="115380" x="6283325" y="5526088"/>
          <p14:tracePt t="115389" x="6283325" y="5530850"/>
          <p14:tracePt t="115396" x="6283325" y="5541963"/>
          <p14:tracePt t="115404" x="6294438" y="5553075"/>
          <p14:tracePt t="115411" x="6294438" y="5557838"/>
          <p14:tracePt t="115420" x="6299200" y="5568950"/>
          <p14:tracePt t="115427" x="6299200" y="5576888"/>
          <p14:tracePt t="115439" x="6299200" y="5580063"/>
          <p14:tracePt t="115444" x="6302375" y="5592763"/>
          <p14:tracePt t="115460" x="6305550" y="5603875"/>
          <p14:tracePt t="115467" x="6305550" y="5607050"/>
          <p14:tracePt t="115476" x="6305550" y="5611813"/>
          <p14:tracePt t="115483" x="6305550" y="5614988"/>
          <p14:tracePt t="115493" x="6305550" y="5619750"/>
          <p14:tracePt t="115500" x="6305550" y="5626100"/>
          <p14:tracePt t="115508" x="6310313" y="5630863"/>
          <p14:tracePt t="115514" x="6310313" y="5634038"/>
          <p14:tracePt t="115524" x="6310313" y="5638800"/>
          <p14:tracePt t="115539" x="6313488" y="5641975"/>
          <p14:tracePt t="115547" x="6313488" y="5646738"/>
          <p14:tracePt t="115557" x="6318250" y="5654675"/>
          <p14:tracePt t="115564" x="6318250" y="5657850"/>
          <p14:tracePt t="115571" x="6318250" y="5661025"/>
          <p14:tracePt t="115579" x="6321425" y="5668963"/>
          <p14:tracePt t="115587" x="6329363" y="5681663"/>
          <p14:tracePt t="115595" x="6329363" y="5688013"/>
          <p14:tracePt t="115603" x="6329363" y="5692775"/>
          <p14:tracePt t="115612" x="6334125" y="5703888"/>
          <p14:tracePt t="115620" x="6334125" y="5708650"/>
          <p14:tracePt t="115628" x="6337300" y="5711825"/>
          <p14:tracePt t="115636" x="6337300" y="5715000"/>
          <p14:tracePt t="115644" x="6337300" y="5719763"/>
          <p14:tracePt t="115653" x="6337300" y="5722938"/>
          <p14:tracePt t="115661" x="6337300" y="5727700"/>
          <p14:tracePt t="115670" x="6340475" y="5735638"/>
          <p14:tracePt t="115677" x="6345238" y="5738813"/>
          <p14:tracePt t="115692" x="6348413" y="5749925"/>
          <p14:tracePt t="115699" x="6348413" y="5754688"/>
          <p14:tracePt t="115715" x="6356350" y="5765800"/>
          <p14:tracePt t="115731" x="6356350" y="5773738"/>
          <p14:tracePt t="115741" x="6361113" y="5776913"/>
          <p14:tracePt t="115746" x="6367463" y="5789613"/>
          <p14:tracePt t="115763" x="6372225" y="5792788"/>
          <p14:tracePt t="115773" x="6372225" y="5795963"/>
          <p14:tracePt t="115780" x="6383338" y="5808663"/>
          <p14:tracePt t="115796" x="6391275" y="5816600"/>
          <p14:tracePt t="115805" x="6394450" y="5819775"/>
          <p14:tracePt t="115812" x="6399213" y="5819775"/>
          <p14:tracePt t="115820" x="6402388" y="5822950"/>
          <p14:tracePt t="115828" x="6410325" y="5822950"/>
          <p14:tracePt t="115837" x="6421438" y="5827713"/>
          <p14:tracePt t="115845" x="6429375" y="5835650"/>
          <p14:tracePt t="115854" x="6437313" y="5835650"/>
          <p14:tracePt t="115860" x="6453188" y="5838825"/>
          <p14:tracePt t="115866" x="6461125" y="5838825"/>
          <p14:tracePt t="115876" x="6483350" y="5843588"/>
          <p14:tracePt t="115884" x="6502400" y="5843588"/>
          <p14:tracePt t="115893" x="6518275" y="5843588"/>
          <p14:tracePt t="115900" x="6530975" y="5843588"/>
          <p14:tracePt t="115909" x="6545263" y="5846763"/>
          <p14:tracePt t="115915" x="6557963" y="5846763"/>
          <p14:tracePt t="115924" x="6564313" y="5846763"/>
          <p14:tracePt t="115931" x="6569075" y="5846763"/>
          <p14:tracePt t="115948" x="6572250" y="5846763"/>
          <p14:tracePt t="116004" x="6577013" y="5846763"/>
          <p14:tracePt t="116028" x="6580188" y="5843588"/>
          <p14:tracePt t="116035" x="6584950" y="5843588"/>
          <p14:tracePt t="116043" x="6584950" y="5838825"/>
          <p14:tracePt t="116094" x="6591300" y="5830888"/>
          <p14:tracePt t="116108" x="6596063" y="5827713"/>
          <p14:tracePt t="116116" x="6604000" y="5827713"/>
          <p14:tracePt t="116126" x="6604000" y="5822950"/>
          <p14:tracePt t="116141" x="6607175" y="5816600"/>
          <p14:tracePt t="116147" x="6611938" y="5816600"/>
          <p14:tracePt t="116156" x="6615113" y="5811838"/>
          <p14:tracePt t="116164" x="6615113" y="5808663"/>
          <p14:tracePt t="116174" x="6618288" y="5808663"/>
          <p14:tracePt t="116181" x="6623050" y="5803900"/>
          <p14:tracePt t="116187" x="6626225" y="5803900"/>
          <p14:tracePt t="116197" x="6630988" y="5803900"/>
          <p14:tracePt t="116203" x="6634163" y="5800725"/>
          <p14:tracePt t="116211" x="6638925" y="5795963"/>
          <p14:tracePt t="116222" x="6642100" y="5795963"/>
          <p14:tracePt t="116230" x="6645275" y="5795963"/>
          <p14:tracePt t="116237" x="6650038" y="5795963"/>
          <p14:tracePt t="116246" x="6657975" y="5795963"/>
          <p14:tracePt t="116254" x="6661150" y="5795963"/>
          <p14:tracePt t="116259" x="6665913" y="5795963"/>
          <p14:tracePt t="116267" x="6669088" y="5795963"/>
          <p14:tracePt t="116276" x="6672263" y="5795963"/>
          <p14:tracePt t="116300" x="6677025" y="5792788"/>
          <p14:tracePt t="116314" x="6680200" y="5792788"/>
          <p14:tracePt t="116363" x="6684963" y="5789613"/>
          <p14:tracePt t="116373" x="6688138" y="5789613"/>
          <p14:tracePt t="116395" x="6692900" y="5789613"/>
          <p14:tracePt t="116412" x="6696075" y="5789613"/>
          <p14:tracePt t="116428" x="6699250" y="5789613"/>
          <p14:tracePt t="116626" x="6699250" y="5781675"/>
          <p14:tracePt t="116659" x="6699250" y="5776913"/>
          <p14:tracePt t="116666" x="6699250" y="5773738"/>
          <p14:tracePt t="116683" x="6699250" y="5768975"/>
          <p14:tracePt t="116693" x="6699250" y="5765800"/>
          <p14:tracePt t="116708" x="6699250" y="5762625"/>
          <p14:tracePt t="116715" x="6699250" y="5757863"/>
          <p14:tracePt t="116723" x="6699250" y="5754688"/>
          <p14:tracePt t="116731" x="6699250" y="5749925"/>
          <p14:tracePt t="116741" x="6699250" y="5738813"/>
          <p14:tracePt t="116747" x="6704013" y="5727700"/>
          <p14:tracePt t="116757" x="6704013" y="5719763"/>
          <p14:tracePt t="116763" x="6704013" y="5711825"/>
          <p14:tracePt t="116772" x="6704013" y="5703888"/>
          <p14:tracePt t="116779" x="6704013" y="5700713"/>
          <p14:tracePt t="116788" x="6704013" y="5692775"/>
          <p14:tracePt t="116796" x="6704013" y="5681663"/>
          <p14:tracePt t="116804" x="6704013" y="5673725"/>
          <p14:tracePt t="116812" x="6704013" y="5668963"/>
          <p14:tracePt t="116820" x="6704013" y="5665788"/>
          <p14:tracePt t="116828" x="6704013" y="5657850"/>
          <p14:tracePt t="116844" x="6704013" y="5649913"/>
          <p14:tracePt t="116868" x="6704013" y="5638800"/>
          <p14:tracePt t="116893" x="6704013" y="5630863"/>
          <p14:tracePt t="116900" x="6704013" y="5626100"/>
          <p14:tracePt t="116909" x="6704013" y="5622925"/>
          <p14:tracePt t="116915" x="6704013" y="5619750"/>
          <p14:tracePt t="116926" x="6704013" y="5614988"/>
          <p14:tracePt t="116931" x="6704013" y="5611813"/>
          <p14:tracePt t="116940" x="6704013" y="5603875"/>
          <p14:tracePt t="116947" x="6699250" y="5599113"/>
          <p14:tracePt t="116956" x="6699250" y="5592763"/>
          <p14:tracePt t="116975" x="6699250" y="5588000"/>
          <p14:tracePt t="116981" x="6699250" y="5584825"/>
          <p14:tracePt t="116996" x="6699250" y="5580063"/>
          <p14:tracePt t="117013" x="6699250" y="5576888"/>
          <p14:tracePt t="117036" x="6699250" y="5572125"/>
          <p14:tracePt t="117051" x="6699250" y="5568950"/>
          <p14:tracePt t="117076" x="6699250" y="5565775"/>
          <p14:tracePt t="117084" x="6699250" y="5561013"/>
          <p14:tracePt t="117099" x="6699250" y="5553075"/>
          <p14:tracePt t="117115" x="6699250" y="5545138"/>
          <p14:tracePt t="117125" x="6699250" y="5541963"/>
          <p14:tracePt t="117132" x="6699250" y="5538788"/>
          <p14:tracePt t="117140" x="6699250" y="5522913"/>
          <p14:tracePt t="117156" x="6699250" y="5518150"/>
          <p14:tracePt t="117163" x="6696075" y="5514975"/>
          <p14:tracePt t="117180" x="6696075" y="5507038"/>
          <p14:tracePt t="117204" x="6692900" y="5503863"/>
          <p14:tracePt t="117212" x="6692900" y="5499100"/>
          <p14:tracePt t="117219" x="6692900" y="5495925"/>
          <p14:tracePt t="117229" x="6692900" y="5491163"/>
          <p14:tracePt t="117235" x="6688138" y="5484813"/>
          <p14:tracePt t="117245" x="6688138" y="5480050"/>
          <p14:tracePt t="117251" x="6684963" y="5476875"/>
          <p14:tracePt t="117261" x="6680200" y="5468938"/>
          <p14:tracePt t="117268" x="6680200" y="5464175"/>
          <p14:tracePt t="117277" x="6680200" y="5461000"/>
          <p14:tracePt t="117283" x="6680200" y="5457825"/>
          <p14:tracePt t="117292" x="6680200" y="5453063"/>
          <p14:tracePt t="117310" x="6680200" y="5449888"/>
          <p14:tracePt t="117331" x="6677025" y="5445125"/>
          <p14:tracePt t="117364" x="6677025" y="5441950"/>
          <p14:tracePt t="117373" x="6677025" y="5437188"/>
          <p14:tracePt t="117396" x="6672263" y="5434013"/>
          <p14:tracePt t="117404" x="6669088" y="5430838"/>
          <p14:tracePt t="117413" x="6669088" y="5426075"/>
          <p14:tracePt t="117421" x="6669088" y="5422900"/>
          <p14:tracePt t="117429" x="6669088" y="5418138"/>
          <p14:tracePt t="117439" x="6669088" y="5414963"/>
          <p14:tracePt t="117445" x="6669088" y="5410200"/>
          <p14:tracePt t="117468" x="6669088" y="5407025"/>
          <p14:tracePt t="117493" x="6669088" y="5402263"/>
          <p14:tracePt t="117652" x="6669088" y="5410200"/>
          <p14:tracePt t="117660" x="6677025" y="5422900"/>
          <p14:tracePt t="117668" x="6684963" y="5430838"/>
          <p14:tracePt t="117677" x="6692900" y="5437188"/>
          <p14:tracePt t="117683" x="6707188" y="5457825"/>
          <p14:tracePt t="117693" x="6711950" y="5468938"/>
          <p14:tracePt t="117700" x="6734175" y="5487988"/>
          <p14:tracePt t="117710" x="6738938" y="5495925"/>
          <p14:tracePt t="117716" x="6750050" y="5507038"/>
          <p14:tracePt t="117726" x="6754813" y="5514975"/>
          <p14:tracePt t="117731" x="6765925" y="5530850"/>
          <p14:tracePt t="117739" x="6765925" y="5538788"/>
          <p14:tracePt t="117747" x="6773863" y="5549900"/>
          <p14:tracePt t="117756" x="6773863" y="5557838"/>
          <p14:tracePt t="117764" x="6777038" y="5565775"/>
          <p14:tracePt t="117772" x="6777038" y="5580063"/>
          <p14:tracePt t="117782" x="6784975" y="5588000"/>
          <p14:tracePt t="117789" x="6784975" y="5611813"/>
          <p14:tracePt t="117795" x="6784975" y="5619750"/>
          <p14:tracePt t="117805" x="6784975" y="5626100"/>
          <p14:tracePt t="117812" x="6784975" y="5634038"/>
          <p14:tracePt t="117823" x="6788150" y="5649913"/>
          <p14:tracePt t="117829" x="6788150" y="5657850"/>
          <p14:tracePt t="117836" x="6788150" y="5673725"/>
          <p14:tracePt t="117844" x="6788150" y="5681663"/>
          <p14:tracePt t="117850" x="6788150" y="5692775"/>
          <p14:tracePt t="117859" x="6788150" y="5700713"/>
          <p14:tracePt t="117868" x="6788150" y="5708650"/>
          <p14:tracePt t="117876" x="6788150" y="5715000"/>
          <p14:tracePt t="117883" x="6788150" y="5719763"/>
          <p14:tracePt t="117892" x="6788150" y="5730875"/>
          <p14:tracePt t="117908" x="6788150" y="5735638"/>
          <p14:tracePt t="117915" x="6788150" y="5738813"/>
          <p14:tracePt t="117931" x="6788150" y="5746750"/>
          <p14:tracePt t="117971" x="6784975" y="5749925"/>
          <p14:tracePt t="118164" x="6784975" y="5754688"/>
          <p14:tracePt t="118171" x="6784975" y="5757863"/>
          <p14:tracePt t="118181" x="6784975" y="5762625"/>
          <p14:tracePt t="118227" x="6784975" y="5765800"/>
          <p14:tracePt t="118571" x="6792913" y="5765800"/>
          <p14:tracePt t="118579" x="6796088" y="5768975"/>
          <p14:tracePt t="118596" x="6804025" y="5773738"/>
          <p14:tracePt t="118605" x="6808788" y="5773738"/>
          <p14:tracePt t="118613" x="6815138" y="5776913"/>
          <p14:tracePt t="118620" x="6819900" y="5776913"/>
          <p14:tracePt t="118628" x="6823075" y="5776913"/>
          <p14:tracePt t="118636" x="6827838" y="5781675"/>
          <p14:tracePt t="118644" x="6831013" y="5781675"/>
          <p14:tracePt t="118651" x="6835775" y="5781675"/>
          <p14:tracePt t="118661" x="6838950" y="5781675"/>
          <p14:tracePt t="118683" x="6842125" y="5781675"/>
          <p14:tracePt t="118725" x="6846888" y="5781675"/>
          <p14:tracePt t="118748" x="6850063" y="5781675"/>
          <p14:tracePt t="118765" x="6854825" y="5781675"/>
          <p14:tracePt t="118781" x="6858000" y="5781675"/>
          <p14:tracePt t="118811" x="6862763" y="5781675"/>
          <p14:tracePt t="118859" x="6865938" y="5776913"/>
          <p14:tracePt t="118908" x="6869113" y="5776913"/>
          <p14:tracePt t="118924" x="6873875" y="5776913"/>
          <p14:tracePt t="118932" x="6877050" y="5776913"/>
          <p14:tracePt t="118939" x="6881813" y="5776913"/>
          <p14:tracePt t="118948" x="6884988" y="5776913"/>
          <p14:tracePt t="118956" x="6889750" y="5776913"/>
          <p14:tracePt t="118968" x="6892925" y="5773738"/>
          <p14:tracePt t="118974" x="6896100" y="5773738"/>
          <p14:tracePt t="118980" x="6904038" y="5768975"/>
          <p14:tracePt t="118990" x="6908800" y="5768975"/>
          <p14:tracePt t="118996" x="6923088" y="5765800"/>
          <p14:tracePt t="119003" x="6931025" y="5765800"/>
          <p14:tracePt t="119012" x="6946900" y="5757863"/>
          <p14:tracePt t="119019" x="6958013" y="5757863"/>
          <p14:tracePt t="119028" x="6970713" y="5754688"/>
          <p14:tracePt t="119036" x="6989763" y="5749925"/>
          <p14:tracePt t="119044" x="7005638" y="5749925"/>
          <p14:tracePt t="119052" x="7032625" y="5741988"/>
          <p14:tracePt t="119060" x="7046913" y="5738813"/>
          <p14:tracePt t="119068" x="7062788" y="5735638"/>
          <p14:tracePt t="119076" x="7089775" y="5727700"/>
          <p14:tracePt t="119082" x="7105650" y="5722938"/>
          <p14:tracePt t="119092" x="7119938" y="5719763"/>
          <p14:tracePt t="119100" x="7140575" y="5708650"/>
          <p14:tracePt t="119108" x="7162800" y="5695950"/>
          <p14:tracePt t="119115" x="7194550" y="5692775"/>
          <p14:tracePt t="119123" x="7202488" y="5681663"/>
          <p14:tracePt t="119132" x="7224713" y="5676900"/>
          <p14:tracePt t="119139" x="7232650" y="5673725"/>
          <p14:tracePt t="119148" x="7251700" y="5661025"/>
          <p14:tracePt t="119156" x="7275513" y="5654675"/>
          <p14:tracePt t="119165" x="7289800" y="5649913"/>
          <p14:tracePt t="119172" x="7297738" y="5646738"/>
          <p14:tracePt t="119180" x="7313613" y="5646738"/>
          <p14:tracePt t="119189" x="7316788" y="5641975"/>
          <p14:tracePt t="119196" x="7321550" y="5638800"/>
          <p14:tracePt t="119204" x="7329488" y="5638800"/>
          <p14:tracePt t="119212" x="7332663" y="5638800"/>
          <p14:tracePt t="119220" x="7337425" y="5638800"/>
          <p14:tracePt t="119236" x="7340600" y="5638800"/>
          <p14:tracePt t="119245" x="7348538" y="5638800"/>
          <p14:tracePt t="119261" x="7356475" y="5634038"/>
          <p14:tracePt t="119267" x="7359650" y="5630863"/>
          <p14:tracePt t="119276" x="7364413" y="5630863"/>
          <p14:tracePt t="119284" x="7367588" y="5630863"/>
          <p14:tracePt t="119292" x="7378700" y="5626100"/>
          <p14:tracePt t="119300" x="7386638" y="5622925"/>
          <p14:tracePt t="119309" x="7391400" y="5619750"/>
          <p14:tracePt t="119316" x="7399338" y="5603875"/>
          <p14:tracePt t="119323" x="7413625" y="5599113"/>
          <p14:tracePt t="119332" x="7426325" y="5588000"/>
          <p14:tracePt t="119340" x="7432675" y="5580063"/>
          <p14:tracePt t="119348" x="7445375" y="5568950"/>
          <p14:tracePt t="119355" x="7453313" y="5561013"/>
          <p14:tracePt t="119364" x="7464425" y="5549900"/>
          <p14:tracePt t="119371" x="7472363" y="5545138"/>
          <p14:tracePt t="119380" x="7475538" y="5538788"/>
          <p14:tracePt t="119390" x="7486650" y="5534025"/>
          <p14:tracePt t="119396" x="7491413" y="5530850"/>
          <p14:tracePt t="119404" x="7494588" y="5526088"/>
          <p14:tracePt t="119413" x="7499350" y="5526088"/>
          <p14:tracePt t="119420" x="7502525" y="5514975"/>
          <p14:tracePt t="119427" x="7507288" y="5514975"/>
          <p14:tracePt t="119435" x="7510463" y="5507038"/>
          <p14:tracePt t="119444" x="7518400" y="5503863"/>
          <p14:tracePt t="119451" x="7529513" y="5491163"/>
          <p14:tracePt t="119460" x="7537450" y="5484813"/>
          <p14:tracePt t="119467" x="7548563" y="5472113"/>
          <p14:tracePt t="119476" x="7556500" y="5464175"/>
          <p14:tracePt t="119483" x="7572375" y="5453063"/>
          <p14:tracePt t="119492" x="7588250" y="5437188"/>
          <p14:tracePt t="119499" x="7602538" y="5422900"/>
          <p14:tracePt t="119509" x="7618413" y="5414963"/>
          <p14:tracePt t="119516" x="7634288" y="5399088"/>
          <p14:tracePt t="119523" x="7645400" y="5387975"/>
          <p14:tracePt t="119533" x="7661275" y="5380038"/>
          <p14:tracePt t="119540" x="7664450" y="5375275"/>
          <p14:tracePt t="119548" x="7669213" y="5372100"/>
          <p14:tracePt t="119619" x="7669213" y="5368925"/>
          <p14:tracePt t="119636" x="7669213" y="5364163"/>
          <p14:tracePt t="119724" x="7669213" y="5360988"/>
          <p14:tracePt t="119732" x="7669213" y="5356225"/>
          <p14:tracePt t="119748" x="7669213" y="5353050"/>
          <p14:tracePt t="119756" x="7669213" y="5348288"/>
          <p14:tracePt t="119765" x="7669213" y="5345113"/>
          <p14:tracePt t="119771" x="7669213" y="5341938"/>
          <p14:tracePt t="119797" x="7669213" y="5329238"/>
          <p14:tracePt t="119804" x="7672388" y="5329238"/>
          <p14:tracePt t="119915" x="7672388" y="5334000"/>
          <p14:tracePt t="119923" x="7672388" y="5337175"/>
          <p14:tracePt t="119933" x="7672388" y="5341938"/>
          <p14:tracePt t="119940" x="7669213" y="5341938"/>
          <p14:tracePt t="119949" x="7669213" y="5345113"/>
          <p14:tracePt t="119958" x="7664450" y="5348288"/>
          <p14:tracePt t="119965" x="7664450" y="5353050"/>
          <p14:tracePt t="119981" x="7664450" y="5368925"/>
          <p14:tracePt t="119988" x="7661275" y="5372100"/>
          <p14:tracePt t="119997" x="7661275" y="5380038"/>
          <p14:tracePt t="120004" x="7661275" y="5383213"/>
          <p14:tracePt t="120013" x="7653338" y="5391150"/>
          <p14:tracePt t="120071" x="7645400" y="5457825"/>
          <p14:tracePt t="120084" x="7645400" y="5468938"/>
          <p14:tracePt t="120093" x="7642225" y="5472113"/>
          <p14:tracePt t="120101" x="7642225" y="5476875"/>
          <p14:tracePt t="120109" x="7642225" y="5484813"/>
          <p14:tracePt t="120117" x="7642225" y="5487988"/>
          <p14:tracePt t="120127" x="7642225" y="5491163"/>
          <p14:tracePt t="120133" x="7642225" y="5499100"/>
          <p14:tracePt t="120149" x="7642225" y="5503863"/>
          <p14:tracePt t="120156" x="7642225" y="5507038"/>
          <p14:tracePt t="120164" x="7642225" y="5514975"/>
          <p14:tracePt t="120181" x="7642225" y="5522913"/>
          <p14:tracePt t="120188" x="7642225" y="5530850"/>
          <p14:tracePt t="120197" x="7642225" y="5541963"/>
          <p14:tracePt t="120204" x="7642225" y="5549900"/>
          <p14:tracePt t="120214" x="7642225" y="5557838"/>
          <p14:tracePt t="120221" x="7642225" y="5565775"/>
          <p14:tracePt t="120230" x="7642225" y="5580063"/>
          <p14:tracePt t="120236" x="7642225" y="5588000"/>
          <p14:tracePt t="120244" x="7642225" y="5599113"/>
          <p14:tracePt t="120251" x="7642225" y="5603875"/>
          <p14:tracePt t="120260" x="7642225" y="5611813"/>
          <p14:tracePt t="120268" x="7642225" y="5619750"/>
          <p14:tracePt t="120276" x="7637463" y="5622925"/>
          <p14:tracePt t="120285" x="7637463" y="5630863"/>
          <p14:tracePt t="120291" x="7637463" y="5638800"/>
          <p14:tracePt t="120300" x="7634288" y="5641975"/>
          <p14:tracePt t="120307" x="7634288" y="5649913"/>
          <p14:tracePt t="120316" x="7634288" y="5654675"/>
          <p14:tracePt t="120324" x="7629525" y="5665788"/>
          <p14:tracePt t="120332" x="7629525" y="5668963"/>
          <p14:tracePt t="120341" x="7629525" y="5676900"/>
          <p14:tracePt t="120349" x="7629525" y="5684838"/>
          <p14:tracePt t="120357" x="7626350" y="5688013"/>
          <p14:tracePt t="120365" x="7626350" y="5695950"/>
          <p14:tracePt t="120372" x="7626350" y="5700713"/>
          <p14:tracePt t="120381" x="7623175" y="5708650"/>
          <p14:tracePt t="120388" x="7623175" y="5711825"/>
          <p14:tracePt t="120396" x="7623175" y="5715000"/>
          <p14:tracePt t="120403" x="7623175" y="5722938"/>
          <p14:tracePt t="120412" x="7623175" y="5727700"/>
          <p14:tracePt t="120419" x="7623175" y="5730875"/>
          <p14:tracePt t="120428" x="7618413" y="5738813"/>
          <p14:tracePt t="120444" x="7618413" y="5749925"/>
          <p14:tracePt t="120461" x="7615238" y="5757863"/>
          <p14:tracePt t="120477" x="7615238" y="5762625"/>
          <p14:tracePt t="120483" x="7615238" y="5765800"/>
          <p14:tracePt t="120491" x="7615238" y="5768975"/>
          <p14:tracePt t="120501" x="7615238" y="5773738"/>
          <p14:tracePt t="120509" x="7610475" y="5776913"/>
          <p14:tracePt t="120516" x="7610475" y="5781675"/>
          <p14:tracePt t="120533" x="7610475" y="5784850"/>
          <p14:tracePt t="120541" x="7610475" y="5789613"/>
          <p14:tracePt t="120573" x="7610475" y="5792788"/>
          <p14:tracePt t="120581" x="7610475" y="5795963"/>
          <p14:tracePt t="120612" x="7607300" y="5800725"/>
          <p14:tracePt t="120628" x="7602538" y="5803900"/>
          <p14:tracePt t="120709" x="7599363" y="5808663"/>
          <p14:tracePt t="120716" x="7596188" y="5811838"/>
          <p14:tracePt t="120733" x="7591425" y="5811838"/>
          <p14:tracePt t="120741" x="7588250" y="5816600"/>
          <p14:tracePt t="120756" x="7575550" y="5816600"/>
          <p14:tracePt t="120772" x="7572375" y="5819775"/>
          <p14:tracePt t="121100" x="7561263" y="5819775"/>
          <p14:tracePt t="121132" x="7561263" y="5827713"/>
          <p14:tracePt t="121141" x="7556500" y="5827713"/>
          <p14:tracePt t="121500" x="7553325" y="5827713"/>
          <p14:tracePt t="121580" x="7548563" y="5830888"/>
          <p14:tracePt t="121597" x="7545388" y="5830888"/>
          <p14:tracePt t="121604" x="7540625" y="5830888"/>
          <p14:tracePt t="121613" x="7537450" y="5830888"/>
          <p14:tracePt t="121620" x="7529513" y="5830888"/>
          <p14:tracePt t="121628" x="7526338" y="5830888"/>
          <p14:tracePt t="121636" x="7521575" y="5830888"/>
          <p14:tracePt t="121652" x="7518400" y="5830888"/>
          <p14:tracePt t="121659" x="7513638" y="5830888"/>
          <p14:tracePt t="121701" x="7510463" y="5830888"/>
          <p14:tracePt t="121733" x="7507288" y="5830888"/>
          <p14:tracePt t="121756" x="7502525" y="5830888"/>
          <p14:tracePt t="121763" x="7499350" y="5830888"/>
          <p14:tracePt t="121782" x="7494588" y="5830888"/>
          <p14:tracePt t="121788" x="7491413" y="5830888"/>
          <p14:tracePt t="121797" x="7486650" y="5830888"/>
          <p14:tracePt t="121820" x="7483475" y="5835650"/>
          <p14:tracePt t="121900" x="7480300" y="5838825"/>
          <p14:tracePt t="121988" x="7475538" y="5838825"/>
          <p14:tracePt t="122003" x="7472363" y="5838825"/>
          <p14:tracePt t="122012" x="7467600" y="5835650"/>
          <p14:tracePt t="122029" x="7467600" y="5830888"/>
          <p14:tracePt t="122039" x="7464425" y="5827713"/>
          <p14:tracePt t="122044" x="7456488" y="5819775"/>
          <p14:tracePt t="122061" x="7448550" y="5811838"/>
          <p14:tracePt t="122068" x="7437438" y="5800725"/>
          <p14:tracePt t="122077" x="7432675" y="5795963"/>
          <p14:tracePt t="122084" x="7426325" y="5789613"/>
          <p14:tracePt t="122094" x="7413625" y="5776913"/>
          <p14:tracePt t="122101" x="7410450" y="5773738"/>
          <p14:tracePt t="122109" x="7405688" y="5768975"/>
          <p14:tracePt t="122116" x="7402513" y="5765800"/>
          <p14:tracePt t="122133" x="7399338" y="5762625"/>
          <p14:tracePt t="122150" x="7394575" y="5757863"/>
          <p14:tracePt t="122164" x="7394575" y="5754688"/>
          <p14:tracePt t="122172" x="7391400" y="5749925"/>
          <p14:tracePt t="122180" x="7391400" y="5746750"/>
          <p14:tracePt t="122188" x="7391400" y="5741988"/>
          <p14:tracePt t="122196" x="7391400" y="5738813"/>
          <p14:tracePt t="122204" x="7391400" y="5730875"/>
          <p14:tracePt t="122213" x="7391400" y="5727700"/>
          <p14:tracePt t="122220" x="7386638" y="5715000"/>
          <p14:tracePt t="122229" x="7383463" y="5703888"/>
          <p14:tracePt t="122236" x="7383463" y="5700713"/>
          <p14:tracePt t="122244" x="7383463" y="5695950"/>
          <p14:tracePt t="122252" x="7383463" y="5688013"/>
          <p14:tracePt t="122268" x="7378700" y="5681663"/>
          <p14:tracePt t="122284" x="7378700" y="5676900"/>
          <p14:tracePt t="122302" x="7375525" y="5668963"/>
          <p14:tracePt t="122317" x="7370763" y="5661025"/>
          <p14:tracePt t="122333" x="7370763" y="5657850"/>
          <p14:tracePt t="122340" x="7370763" y="5654675"/>
          <p14:tracePt t="122365" x="7370763" y="5649913"/>
          <p14:tracePt t="122373" x="7370763" y="5646738"/>
          <p14:tracePt t="122381" x="7370763" y="5641975"/>
          <p14:tracePt t="122397" x="7370763" y="5638800"/>
          <p14:tracePt t="122404" x="7367588" y="5634038"/>
          <p14:tracePt t="122414" x="7367588" y="5630863"/>
          <p14:tracePt t="122420" x="7367588" y="5626100"/>
          <p14:tracePt t="122428" x="7367588" y="5622925"/>
          <p14:tracePt t="122436" x="7364413" y="5619750"/>
          <p14:tracePt t="122444" x="7359650" y="5611813"/>
          <p14:tracePt t="122452" x="7359650" y="5607050"/>
          <p14:tracePt t="122461" x="7359650" y="5603875"/>
          <p14:tracePt t="122469" x="7356475" y="5592763"/>
          <p14:tracePt t="122478" x="7356475" y="5588000"/>
          <p14:tracePt t="122485" x="7356475" y="5580063"/>
          <p14:tracePt t="122501" x="7348538" y="5572125"/>
          <p14:tracePt t="122517" x="7348538" y="5565775"/>
          <p14:tracePt t="122534" x="7348538" y="5553075"/>
          <p14:tracePt t="122541" x="7348538" y="5549900"/>
          <p14:tracePt t="122550" x="7343775" y="5545138"/>
          <p14:tracePt t="122555" x="7343775" y="5538788"/>
          <p14:tracePt t="122566" x="7343775" y="5534025"/>
          <p14:tracePt t="122572" x="7343775" y="5530850"/>
          <p14:tracePt t="122581" x="7343775" y="5526088"/>
          <p14:tracePt t="122588" x="7343775" y="5518150"/>
          <p14:tracePt t="122596" x="7343775" y="5514975"/>
          <p14:tracePt t="122604" x="7343775" y="5507038"/>
          <p14:tracePt t="122613" x="7340600" y="5503863"/>
          <p14:tracePt t="122620" x="7340600" y="5495925"/>
          <p14:tracePt t="122627" x="7340600" y="5491163"/>
          <p14:tracePt t="122637" x="7340600" y="5487988"/>
          <p14:tracePt t="122645" x="7340600" y="5484813"/>
          <p14:tracePt t="122655" x="7340600" y="5476875"/>
          <p14:tracePt t="122669" x="7340600" y="5472113"/>
          <p14:tracePt t="122677" x="7340600" y="5468938"/>
          <p14:tracePt t="122701" x="7340600" y="5464175"/>
          <p14:tracePt t="122724" x="7340600" y="5461000"/>
          <p14:tracePt t="122741" x="7340600" y="5457825"/>
          <p14:tracePt t="122756" x="7340600" y="5453063"/>
          <p14:tracePt t="122773" x="7340600" y="5449888"/>
          <p14:tracePt t="122788" x="7340600" y="5445125"/>
          <p14:tracePt t="122798" x="7340600" y="5441950"/>
          <p14:tracePt t="122813" x="7340600" y="5437188"/>
          <p14:tracePt t="122820" x="7340600" y="5434013"/>
          <p14:tracePt t="122836" x="7340600" y="5430838"/>
          <p14:tracePt t="122845" x="7340600" y="5426075"/>
          <p14:tracePt t="122862" x="7340600" y="5418138"/>
          <p14:tracePt t="122877" x="7343775" y="5414963"/>
          <p14:tracePt t="122886" x="7343775" y="5410200"/>
          <p14:tracePt t="122894" x="7348538" y="5407025"/>
          <p14:tracePt t="122901" x="7348538" y="5402263"/>
          <p14:tracePt t="122916" x="7348538" y="5399088"/>
          <p14:tracePt t="122924" x="7348538" y="5391150"/>
          <p14:tracePt t="122950" x="7351713" y="5391150"/>
          <p14:tracePt t="122955" x="7351713" y="5383213"/>
          <p14:tracePt t="122989" x="7356475" y="5380038"/>
          <p14:tracePt t="123013" x="7356475" y="5375275"/>
          <p14:tracePt t="123053" x="7356475" y="5368925"/>
          <p14:tracePt t="123068" x="7356475" y="5364163"/>
          <p14:tracePt t="123173" x="7359650" y="5364163"/>
          <p14:tracePt t="123188" x="7364413" y="5364163"/>
          <p14:tracePt t="123197" x="7370763" y="5372100"/>
          <p14:tracePt t="123204" x="7370763" y="5375275"/>
          <p14:tracePt t="123212" x="7375525" y="5387975"/>
          <p14:tracePt t="123221" x="7378700" y="5399088"/>
          <p14:tracePt t="123230" x="7378700" y="5407025"/>
          <p14:tracePt t="123237" x="7383463" y="5410200"/>
          <p14:tracePt t="123243" x="7383463" y="5414963"/>
          <p14:tracePt t="123252" x="7386638" y="5422900"/>
          <p14:tracePt t="123261" x="7386638" y="5426075"/>
          <p14:tracePt t="123269" x="7386638" y="5430838"/>
          <p14:tracePt t="123279" x="7391400" y="5437188"/>
          <p14:tracePt t="123285" x="7394575" y="5453063"/>
          <p14:tracePt t="123296" x="7402513" y="5461000"/>
          <p14:tracePt t="123301" x="7402513" y="5476875"/>
          <p14:tracePt t="123308" x="7410450" y="5499100"/>
          <p14:tracePt t="123317" x="7418388" y="5514975"/>
          <p14:tracePt t="123325" x="7418388" y="5534025"/>
          <p14:tracePt t="123334" x="7421563" y="5553075"/>
          <p14:tracePt t="123341" x="7426325" y="5584825"/>
          <p14:tracePt t="123350" x="7426325" y="5599113"/>
          <p14:tracePt t="123355" x="7426325" y="5619750"/>
          <p14:tracePt t="123365" x="7432675" y="5634038"/>
          <p14:tracePt t="123372" x="7432675" y="5654675"/>
          <p14:tracePt t="123380" x="7432675" y="5668963"/>
          <p14:tracePt t="123389" x="7432675" y="5681663"/>
          <p14:tracePt t="123398" x="7432675" y="5703888"/>
          <p14:tracePt t="123405" x="7437438" y="5715000"/>
          <p14:tracePt t="123411" x="7437438" y="5738813"/>
          <p14:tracePt t="123421" x="7437438" y="5746750"/>
          <p14:tracePt t="123429" x="7437438" y="5762625"/>
          <p14:tracePt t="123437" x="7440613" y="5781675"/>
          <p14:tracePt t="123445" x="7440613" y="5795963"/>
          <p14:tracePt t="123454" x="7440613" y="5803900"/>
          <p14:tracePt t="123461" x="7440613" y="5819775"/>
          <p14:tracePt t="123468" x="7440613" y="5830888"/>
          <p14:tracePt t="123477" x="7440613" y="5843588"/>
          <p14:tracePt t="123484" x="7440613" y="5849938"/>
          <p14:tracePt t="123492" x="7440613" y="5857875"/>
          <p14:tracePt t="123502" x="7440613" y="5865813"/>
          <p14:tracePt t="123511" x="7445375" y="5870575"/>
          <p14:tracePt t="123517" x="7445375" y="5878513"/>
          <p14:tracePt t="123524" x="7445375" y="5881688"/>
          <p14:tracePt t="123533" x="7445375" y="5884863"/>
          <p14:tracePt t="123540" x="7448550" y="5889625"/>
          <p14:tracePt t="123556" x="7448550" y="5900738"/>
          <p14:tracePt t="123581" x="7456488" y="5908675"/>
          <p14:tracePt t="123771" x="7456488" y="5905500"/>
          <p14:tracePt t="123788" x="7456488" y="5900738"/>
          <p14:tracePt t="123804" x="7456488" y="5897563"/>
          <p14:tracePt t="123844" x="7456488" y="5892800"/>
          <p14:tracePt t="123860" x="7456488" y="5889625"/>
          <p14:tracePt t="123869" x="7456488" y="5884863"/>
          <p14:tracePt t="123877" x="7456488" y="5881688"/>
          <p14:tracePt t="123885" x="7456488" y="5873750"/>
          <p14:tracePt t="123892" x="7456488" y="5857875"/>
          <p14:tracePt t="123901" x="7459663" y="5843588"/>
          <p14:tracePt t="123909" x="7459663" y="5830888"/>
          <p14:tracePt t="123918" x="7464425" y="5816600"/>
          <p14:tracePt t="123925" x="7464425" y="5792788"/>
          <p14:tracePt t="123932" x="7464425" y="5784850"/>
          <p14:tracePt t="123940" x="7464425" y="5776913"/>
          <p14:tracePt t="123949" x="7464425" y="5768975"/>
          <p14:tracePt t="123967" x="7464425" y="5757863"/>
          <p14:tracePt t="123973" x="7464425" y="5754688"/>
          <p14:tracePt t="123989" x="7464425" y="5749925"/>
          <p14:tracePt t="123996" x="7464425" y="5746750"/>
          <p14:tracePt t="124004" x="7464425" y="5741988"/>
          <p14:tracePt t="124021" x="7464425" y="5735638"/>
          <p14:tracePt t="124028" x="7464425" y="5730875"/>
          <p14:tracePt t="124038" x="7464425" y="5727700"/>
          <p14:tracePt t="124045" x="7464425" y="5715000"/>
          <p14:tracePt t="124052" x="7459663" y="5711825"/>
          <p14:tracePt t="124064" x="7459663" y="5703888"/>
          <p14:tracePt t="124069" x="7459663" y="5700713"/>
          <p14:tracePt t="124079" x="7459663" y="5692775"/>
          <p14:tracePt t="124086" x="7459663" y="5684838"/>
          <p14:tracePt t="124095" x="7459663" y="5681663"/>
          <p14:tracePt t="124101" x="7459663" y="5673725"/>
          <p14:tracePt t="124109" x="7459663" y="5668963"/>
          <p14:tracePt t="124116" x="7459663" y="5665788"/>
          <p14:tracePt t="124134" x="7459663" y="5661025"/>
          <p14:tracePt t="124140" x="7456488" y="5657850"/>
          <p14:tracePt t="124157" x="7456488" y="5654675"/>
          <p14:tracePt t="124165" x="7456488" y="5649913"/>
          <p14:tracePt t="124172" x="7453313" y="5646738"/>
          <p14:tracePt t="124205" x="7453313" y="5641975"/>
          <p14:tracePt t="124220" x="7453313" y="5638800"/>
          <p14:tracePt t="124228" x="7453313" y="5634038"/>
          <p14:tracePt t="124236" x="7453313" y="5630863"/>
          <p14:tracePt t="124246" x="7453313" y="5626100"/>
          <p14:tracePt t="124254" x="7453313" y="5619750"/>
          <p14:tracePt t="124262" x="7448550" y="5603875"/>
          <p14:tracePt t="124269" x="7448550" y="5599113"/>
          <p14:tracePt t="124276" x="7448550" y="5592763"/>
          <p14:tracePt t="124285" x="7440613" y="5576888"/>
          <p14:tracePt t="124292" x="7437438" y="5572125"/>
          <p14:tracePt t="124302" x="7437438" y="5565775"/>
          <p14:tracePt t="124309" x="7437438" y="5561013"/>
          <p14:tracePt t="124317" x="7437438" y="5553075"/>
          <p14:tracePt t="124324" x="7432675" y="5549900"/>
          <p14:tracePt t="124333" x="7432675" y="5541963"/>
          <p14:tracePt t="124349" x="7429500" y="5530850"/>
          <p14:tracePt t="124373" x="7429500" y="5522913"/>
          <p14:tracePt t="124397" x="7429500" y="5514975"/>
          <p14:tracePt t="124644" x="7432675" y="5499100"/>
          <p14:tracePt t="124653" x="7432675" y="5495925"/>
          <p14:tracePt t="124661" x="7432675" y="5491163"/>
          <p14:tracePt t="124669" x="7432675" y="5487988"/>
          <p14:tracePt t="124684" x="7437438" y="5480050"/>
          <p14:tracePt t="124701" x="7437438" y="5476875"/>
          <p14:tracePt t="124709" x="7440613" y="5468938"/>
          <p14:tracePt t="124719" x="7445375" y="5464175"/>
          <p14:tracePt t="124724" x="7448550" y="5461000"/>
          <p14:tracePt t="124740" x="7453313" y="5457825"/>
          <p14:tracePt t="124751" x="7453313" y="5453063"/>
          <p14:tracePt t="124766" x="7456488" y="5449888"/>
          <p14:tracePt t="124779" x="7456488" y="5445125"/>
          <p14:tracePt t="124788" x="7459663" y="5445125"/>
          <p14:tracePt t="124844" x="7464425" y="5441950"/>
          <p14:tracePt t="124852" x="7464425" y="5437188"/>
          <p14:tracePt t="124861" x="7467600" y="5434013"/>
          <p14:tracePt t="124870" x="7467600" y="5430838"/>
          <p14:tracePt t="124877" x="7472363" y="5426075"/>
          <p14:tracePt t="124885" x="7475538" y="5422900"/>
          <p14:tracePt t="124892" x="7480300" y="5418138"/>
          <p14:tracePt t="124901" x="7480300" y="5414963"/>
          <p14:tracePt t="124908" x="7483475" y="5399088"/>
          <p14:tracePt t="124918" x="7486650" y="5395913"/>
          <p14:tracePt t="124925" x="7491413" y="5387975"/>
          <p14:tracePt t="124934" x="7499350" y="5380038"/>
          <p14:tracePt t="124940" x="7499350" y="5375275"/>
          <p14:tracePt t="124966" x="7507288" y="5364163"/>
          <p14:tracePt t="124976" x="7507288" y="5360988"/>
          <p14:tracePt t="124983" x="7510463" y="5356225"/>
          <p14:tracePt t="124990" x="7510463" y="5353050"/>
          <p14:tracePt t="125005" x="7513638" y="5348288"/>
          <p14:tracePt t="125116" x="7513638" y="5353050"/>
          <p14:tracePt t="125124" x="7513638" y="5360988"/>
          <p14:tracePt t="125134" x="7513638" y="5368925"/>
          <p14:tracePt t="125141" x="7513638" y="5375275"/>
          <p14:tracePt t="125150" x="7510463" y="5391150"/>
          <p14:tracePt t="125157" x="7510463" y="5399088"/>
          <p14:tracePt t="125165" x="7510463" y="5414963"/>
          <p14:tracePt t="125173" x="7510463" y="5422900"/>
          <p14:tracePt t="125180" x="7510463" y="5437188"/>
          <p14:tracePt t="125188" x="7510463" y="5453063"/>
          <p14:tracePt t="125197" x="7510463" y="5464175"/>
          <p14:tracePt t="125205" x="7510463" y="5480050"/>
          <p14:tracePt t="125214" x="7510463" y="5499100"/>
          <p14:tracePt t="125221" x="7510463" y="5514975"/>
          <p14:tracePt t="125229" x="7510463" y="5530850"/>
          <p14:tracePt t="125236" x="7510463" y="5549900"/>
          <p14:tracePt t="125244" x="7510463" y="5572125"/>
          <p14:tracePt t="125253" x="7510463" y="5599113"/>
          <p14:tracePt t="125263" x="7518400" y="5619750"/>
          <p14:tracePt t="125269" x="7518400" y="5646738"/>
          <p14:tracePt t="125277" x="7518400" y="5676900"/>
          <p14:tracePt t="125286" x="7518400" y="5688013"/>
          <p14:tracePt t="125293" x="7518400" y="5703888"/>
          <p14:tracePt t="125301" x="7518400" y="5719763"/>
          <p14:tracePt t="125308" x="7518400" y="5738813"/>
          <p14:tracePt t="125318" x="7518400" y="5746750"/>
          <p14:tracePt t="125325" x="7521575" y="5762625"/>
          <p14:tracePt t="125334" x="7521575" y="5776913"/>
          <p14:tracePt t="125341" x="7521575" y="5784850"/>
          <p14:tracePt t="125348" x="7521575" y="5789613"/>
          <p14:tracePt t="125356" x="7521575" y="5795963"/>
          <p14:tracePt t="125363" x="7521575" y="5800725"/>
          <p14:tracePt t="125374" x="7521575" y="5808663"/>
          <p14:tracePt t="125380" x="7526338" y="5819775"/>
          <p14:tracePt t="125389" x="7526338" y="5822950"/>
          <p14:tracePt t="125397" x="7529513" y="5830888"/>
          <p14:tracePt t="125405" x="7529513" y="5835650"/>
          <p14:tracePt t="125413" x="7529513" y="5838825"/>
          <p14:tracePt t="125421" x="7529513" y="5846763"/>
          <p14:tracePt t="125430" x="7529513" y="5854700"/>
          <p14:tracePt t="125438" x="7534275" y="5857875"/>
          <p14:tracePt t="125446" x="7534275" y="5862638"/>
          <p14:tracePt t="125453" x="7534275" y="5865813"/>
          <p14:tracePt t="125460" x="7534275" y="5870575"/>
          <p14:tracePt t="125469" x="7534275" y="5873750"/>
          <p14:tracePt t="125476" x="7534275" y="5878513"/>
          <p14:tracePt t="125485" x="7534275" y="5881688"/>
          <p14:tracePt t="125493" x="7534275" y="5884863"/>
          <p14:tracePt t="125509" x="7534275" y="5892800"/>
          <p14:tracePt t="125524" x="7534275" y="5897563"/>
          <p14:tracePt t="125541" x="7534275" y="5900738"/>
          <p14:tracePt t="125550" x="7534275" y="5905500"/>
          <p14:tracePt t="125565" x="7534275" y="5908675"/>
          <p14:tracePt t="125573" x="7534275" y="5911850"/>
          <p14:tracePt t="125596" x="7534275" y="5916613"/>
          <p14:tracePt t="125612" x="7534275" y="5919788"/>
          <p14:tracePt t="125876" x="7529513" y="5919788"/>
          <p14:tracePt t="125902" x="7526338" y="5916613"/>
          <p14:tracePt t="125949" x="7521575" y="5911850"/>
          <p14:tracePt t="125973" x="7518400" y="5911850"/>
          <p14:tracePt t="126005" x="7513638" y="5911850"/>
          <p14:tracePt t="126027" x="7510463" y="5908675"/>
          <p14:tracePt t="126045" x="7507288" y="5908675"/>
          <p14:tracePt t="126092" x="7502525" y="5905500"/>
          <p14:tracePt t="126132" x="7499350" y="5900738"/>
          <p14:tracePt t="126181" x="7499350" y="5897563"/>
          <p14:tracePt t="126333" x="7494588" y="5892800"/>
          <p14:tracePt t="126349" x="7494588" y="5889625"/>
          <p14:tracePt t="126358" x="7494588" y="5884863"/>
          <p14:tracePt t="126364" x="7494588" y="5878513"/>
          <p14:tracePt t="126372" x="7494588" y="5870575"/>
          <p14:tracePt t="126381" x="7494588" y="5854700"/>
          <p14:tracePt t="126389" x="7494588" y="5846763"/>
          <p14:tracePt t="126398" x="7494588" y="5830888"/>
          <p14:tracePt t="126405" x="7494588" y="5819775"/>
          <p14:tracePt t="126415" x="7491413" y="5803900"/>
          <p14:tracePt t="126421" x="7491413" y="5792788"/>
          <p14:tracePt t="126428" x="7491413" y="5781675"/>
          <p14:tracePt t="126437" x="7486650" y="5768975"/>
          <p14:tracePt t="126445" x="7486650" y="5762625"/>
          <p14:tracePt t="126454" x="7486650" y="5757863"/>
          <p14:tracePt t="126461" x="7486650" y="5749925"/>
          <p14:tracePt t="126470" x="7483475" y="5741988"/>
          <p14:tracePt t="126477" x="7475538" y="5727700"/>
          <p14:tracePt t="126485" x="7475538" y="5715000"/>
          <p14:tracePt t="126492" x="7475538" y="5703888"/>
          <p14:tracePt t="126502" x="7475538" y="5695950"/>
          <p14:tracePt t="126509" x="7475538" y="5681663"/>
          <p14:tracePt t="126517" x="7475538" y="5673725"/>
          <p14:tracePt t="126525" x="7475538" y="5668963"/>
          <p14:tracePt t="126533" x="7472363" y="5657850"/>
          <p14:tracePt t="126540" x="7472363" y="5646738"/>
          <p14:tracePt t="126548" x="7467600" y="5641975"/>
          <p14:tracePt t="126557" x="7467600" y="5630863"/>
          <p14:tracePt t="126565" x="7467600" y="5611813"/>
          <p14:tracePt t="126581" x="7464425" y="5603875"/>
          <p14:tracePt t="126589" x="7464425" y="5595938"/>
          <p14:tracePt t="126597" x="7464425" y="5592763"/>
          <p14:tracePt t="126605" x="7464425" y="5584825"/>
          <p14:tracePt t="126615" x="7464425" y="5580063"/>
          <p14:tracePt t="126622" x="7464425" y="5576888"/>
          <p14:tracePt t="126631" x="7464425" y="5565775"/>
          <p14:tracePt t="126638" x="7464425" y="5561013"/>
          <p14:tracePt t="126645" x="7464425" y="5553075"/>
          <p14:tracePt t="126655" x="7464425" y="5545138"/>
          <p14:tracePt t="126660" x="7464425" y="5538788"/>
          <p14:tracePt t="126669" x="7464425" y="5530850"/>
          <p14:tracePt t="126676" x="7464425" y="5518150"/>
          <p14:tracePt t="126686" x="7464425" y="5503863"/>
          <p14:tracePt t="126692" x="7464425" y="5495925"/>
          <p14:tracePt t="126701" x="7464425" y="5487988"/>
          <p14:tracePt t="126709" x="7472363" y="5472113"/>
          <p14:tracePt t="126718" x="7472363" y="5464175"/>
          <p14:tracePt t="126725" x="7472363" y="5449888"/>
          <p14:tracePt t="126735" x="7472363" y="5434013"/>
          <p14:tracePt t="126741" x="7472363" y="5426075"/>
          <p14:tracePt t="126748" x="7472363" y="5418138"/>
          <p14:tracePt t="126757" x="7472363" y="5414963"/>
          <p14:tracePt t="126765" x="7472363" y="5410200"/>
          <p14:tracePt t="126772" x="7472363" y="5402263"/>
          <p14:tracePt t="126783" x="7472363" y="5399088"/>
          <p14:tracePt t="126789" x="7475538" y="5391150"/>
          <p14:tracePt t="126798" x="7480300" y="5387975"/>
          <p14:tracePt t="126805" x="7480300" y="5383213"/>
          <p14:tracePt t="126815" x="7480300" y="5380038"/>
          <p14:tracePt t="126821" x="7486650" y="5375275"/>
          <p14:tracePt t="126827" x="7486650" y="5372100"/>
          <p14:tracePt t="126892" x="7494588" y="5372100"/>
          <p14:tracePt t="126901" x="7499350" y="5380038"/>
          <p14:tracePt t="126909" x="7502525" y="5391150"/>
          <p14:tracePt t="126918" x="7510463" y="5407025"/>
          <p14:tracePt t="126925" x="7521575" y="5426075"/>
          <p14:tracePt t="126933" x="7526338" y="5449888"/>
          <p14:tracePt t="126940" x="7529513" y="5461000"/>
          <p14:tracePt t="126948" x="7534275" y="5484813"/>
          <p14:tracePt t="126968" x="7545388" y="5526088"/>
          <p14:tracePt t="126974" x="7545388" y="5545138"/>
          <p14:tracePt t="126982" x="7548563" y="5561013"/>
          <p14:tracePt t="126990" x="7548563" y="5580063"/>
          <p14:tracePt t="126998" x="7556500" y="5588000"/>
          <p14:tracePt t="127006" x="7556500" y="5599113"/>
          <p14:tracePt t="127015" x="7556500" y="5619750"/>
          <p14:tracePt t="127021" x="7556500" y="5622925"/>
          <p14:tracePt t="127029" x="7556500" y="5630863"/>
          <p14:tracePt t="127037" x="7556500" y="5638800"/>
          <p14:tracePt t="127045" x="7556500" y="5641975"/>
          <p14:tracePt t="127054" x="7556500" y="5649913"/>
          <p14:tracePt t="127061" x="7561263" y="5661025"/>
          <p14:tracePt t="127069" x="7561263" y="5668963"/>
          <p14:tracePt t="127077" x="7564438" y="5676900"/>
          <p14:tracePt t="127085" x="7564438" y="5688013"/>
          <p14:tracePt t="127092" x="7564438" y="5692775"/>
          <p14:tracePt t="127109" x="7567613" y="5711825"/>
          <p14:tracePt t="127115" x="7567613" y="5719763"/>
          <p14:tracePt t="127125" x="7572375" y="5730875"/>
          <p14:tracePt t="127133" x="7572375" y="5738813"/>
          <p14:tracePt t="127141" x="7575550" y="5741988"/>
          <p14:tracePt t="127148" x="7575550" y="5746750"/>
          <p14:tracePt t="127158" x="7575550" y="5749925"/>
          <p14:tracePt t="127173" x="7575550" y="5754688"/>
          <p14:tracePt t="127222" x="7575550" y="5757863"/>
          <p14:tracePt t="127238" x="7572375" y="5757863"/>
          <p14:tracePt t="127254" x="7567613" y="5757863"/>
          <p14:tracePt t="127261" x="7564438" y="5757863"/>
          <p14:tracePt t="127270" x="7561263" y="5757863"/>
          <p14:tracePt t="127277" x="7556500" y="5757863"/>
          <p14:tracePt t="127285" x="7553325" y="5757863"/>
          <p14:tracePt t="127309" x="7548563" y="5757863"/>
          <p14:tracePt t="127326" x="7545388" y="5762625"/>
          <p14:tracePt t="127365" x="7540625" y="5754688"/>
          <p14:tracePt t="127375" x="7540625" y="5746750"/>
          <p14:tracePt t="127381" x="7537450" y="5722938"/>
          <p14:tracePt t="127390" x="7534275" y="5703888"/>
          <p14:tracePt t="127399" x="7534275" y="5688013"/>
          <p14:tracePt t="127406" x="7526338" y="5673725"/>
          <p14:tracePt t="127413" x="7521575" y="5654675"/>
          <p14:tracePt t="127422" x="7518400" y="5646738"/>
          <p14:tracePt t="127429" x="7518400" y="5634038"/>
          <p14:tracePt t="127439" x="7513638" y="5626100"/>
          <p14:tracePt t="127445" x="7513638" y="5619750"/>
          <p14:tracePt t="127454" x="7513638" y="5614988"/>
          <p14:tracePt t="127461" x="7507288" y="5599113"/>
          <p14:tracePt t="127470" x="7507288" y="5595938"/>
          <p14:tracePt t="127477" x="7507288" y="5584825"/>
          <p14:tracePt t="127484" x="7507288" y="5576888"/>
          <p14:tracePt t="127492" x="7507288" y="5561013"/>
          <p14:tracePt t="127501" x="7510463" y="5553075"/>
          <p14:tracePt t="127510" x="7513638" y="5541963"/>
          <p14:tracePt t="127518" x="7513638" y="5534025"/>
          <p14:tracePt t="127525" x="7518400" y="5514975"/>
          <p14:tracePt t="127533" x="7521575" y="5503863"/>
          <p14:tracePt t="127541" x="7521575" y="5495925"/>
          <p14:tracePt t="127549" x="7521575" y="5491163"/>
          <p14:tracePt t="127558" x="7529513" y="5484813"/>
          <p14:tracePt t="127574" x="7529513" y="5480050"/>
          <p14:tracePt t="127622" x="7534275" y="5480050"/>
          <p14:tracePt t="127627" x="7540625" y="5480050"/>
          <p14:tracePt t="127636" x="7556500" y="5495925"/>
          <p14:tracePt t="127645" x="7580313" y="5518150"/>
          <p14:tracePt t="127654" x="7618413" y="5538788"/>
          <p14:tracePt t="127661" x="7661275" y="5557838"/>
          <p14:tracePt t="127671" x="7726363" y="5588000"/>
          <p14:tracePt t="127677" x="7791450" y="5603875"/>
          <p14:tracePt t="127686" x="7861300" y="5619750"/>
          <p14:tracePt t="127693" x="7934325" y="5622925"/>
          <p14:tracePt t="127702" x="8008938" y="5622925"/>
          <p14:tracePt t="127709" x="8047038" y="5630863"/>
          <p14:tracePt t="127718" x="8058150" y="5630863"/>
          <p14:tracePt t="127741" x="8054975" y="5619750"/>
          <p14:tracePt t="127750" x="8031163" y="5603875"/>
          <p14:tracePt t="127757" x="7981950" y="5561013"/>
          <p14:tracePt t="127766" x="7950200" y="5534025"/>
          <p14:tracePt t="127774" x="7900988" y="5499100"/>
          <p14:tracePt t="127782" x="7842250" y="5468938"/>
          <p14:tracePt t="127790" x="7791450" y="5441950"/>
          <p14:tracePt t="127799" x="7753350" y="5422900"/>
          <p14:tracePt t="127806" x="7707313" y="5414963"/>
          <p14:tracePt t="127813" x="7699375" y="5414963"/>
          <p14:tracePt t="127822" x="7696200" y="5414963"/>
          <p14:tracePt t="127838" x="7691438" y="5414963"/>
          <p14:tracePt t="127845" x="7696200" y="5441950"/>
          <p14:tracePt t="127855" x="7723188" y="5472113"/>
          <p14:tracePt t="127861" x="7780338" y="5514975"/>
          <p14:tracePt t="127870" x="7858125" y="5568950"/>
          <p14:tracePt t="127877" x="7966075" y="5619750"/>
          <p14:tracePt t="127884" x="8097838" y="5657850"/>
          <p14:tracePt t="127893" x="8224838" y="5695950"/>
          <p14:tracePt t="127901" x="8367713" y="5722938"/>
          <p14:tracePt t="127910" x="8448675" y="5730875"/>
          <p14:tracePt t="127917" x="8470900" y="5735638"/>
          <p14:tracePt t="127950" x="8464550" y="5730875"/>
          <p14:tracePt t="127958" x="8435975" y="5708650"/>
          <p14:tracePt t="127970" x="8367713" y="5654675"/>
          <p14:tracePt t="127975" x="8289925" y="5599113"/>
          <p14:tracePt t="127983" x="8205788" y="5553075"/>
          <p14:tracePt t="127990" x="8104188" y="5511800"/>
          <p14:tracePt t="128000" x="7996238" y="5487988"/>
          <p14:tracePt t="128005" x="7934325" y="5480050"/>
          <p14:tracePt t="128013" x="7907338" y="5480050"/>
          <p14:tracePt t="128021" x="7896225" y="5480050"/>
          <p14:tracePt t="128044" x="7904163" y="5491163"/>
          <p14:tracePt t="128053" x="7939088" y="5511800"/>
          <p14:tracePt t="128061" x="8004175" y="5541963"/>
          <p14:tracePt t="128070" x="8097838" y="5572125"/>
          <p14:tracePt t="128077" x="8181975" y="5588000"/>
          <p14:tracePt t="128086" x="8286750" y="5611813"/>
          <p14:tracePt t="128095" x="8416925" y="5619750"/>
          <p14:tracePt t="128100" x="8497888" y="5626100"/>
          <p14:tracePt t="128159" x="8486775" y="5603875"/>
          <p14:tracePt t="128167" x="8443913" y="5576888"/>
          <p14:tracePt t="128173" x="8397875" y="5541963"/>
          <p14:tracePt t="128183" x="8348663" y="5518150"/>
          <p14:tracePt t="128190" x="8294688" y="5507038"/>
          <p14:tracePt t="128197" x="8281988" y="5503863"/>
          <p14:tracePt t="128208" x="8274050" y="5503863"/>
          <p14:tracePt t="128238" x="8286750" y="5503863"/>
          <p14:tracePt t="128245" x="8321675" y="5503863"/>
          <p14:tracePt t="128254" x="8375650" y="5526088"/>
          <p14:tracePt t="128261" x="8459788" y="5541963"/>
          <p14:tracePt t="128270" x="8548688" y="5553075"/>
          <p14:tracePt t="128277" x="8629650" y="5561013"/>
          <p14:tracePt t="128287" x="8710613" y="5561013"/>
          <p14:tracePt t="128293" x="8756650" y="5568950"/>
          <p14:tracePt t="128300" x="8775700" y="5568950"/>
          <p14:tracePt t="128349" x="8772525" y="5561013"/>
          <p14:tracePt t="128358" x="8764588" y="5549900"/>
          <p14:tracePt t="128365" x="8753475" y="5545138"/>
          <p14:tracePt t="128375" x="8737600" y="5538788"/>
          <p14:tracePt t="128384" x="8718550" y="5526088"/>
          <p14:tracePt t="128390" x="8715375" y="5526088"/>
          <p14:tracePt t="128406" x="8710613" y="5522913"/>
          <p14:tracePt t="129534" x="8707438" y="5522913"/>
          <p14:tracePt t="129542" x="8702675" y="5522913"/>
          <p14:tracePt t="129550" x="8694738" y="5522913"/>
          <p14:tracePt t="129559" x="8691563" y="5522913"/>
          <p14:tracePt t="129565" x="8680450" y="5526088"/>
          <p14:tracePt t="129574" x="8675688" y="5526088"/>
          <p14:tracePt t="129581" x="8667750" y="5530850"/>
          <p14:tracePt t="129590" x="8659813" y="5530850"/>
          <p14:tracePt t="129597" x="8645525" y="5534025"/>
          <p14:tracePt t="129605" x="8640763" y="5538788"/>
          <p14:tracePt t="129614" x="8629650" y="5541963"/>
          <p14:tracePt t="129621" x="8613775" y="5549900"/>
          <p14:tracePt t="129629" x="8599488" y="5553075"/>
          <p14:tracePt t="129639" x="8572500" y="5565775"/>
          <p14:tracePt t="129645" x="8532813" y="5568950"/>
          <p14:tracePt t="129653" x="8494713" y="5584825"/>
          <p14:tracePt t="129662" x="8443913" y="5595938"/>
          <p14:tracePt t="129668" x="8416925" y="5603875"/>
          <p14:tracePt t="129678" x="8359775" y="5619750"/>
          <p14:tracePt t="129685" x="8305800" y="5630863"/>
          <p14:tracePt t="129694" x="8259763" y="5638800"/>
          <p14:tracePt t="129701" x="8220075" y="5641975"/>
          <p14:tracePt t="129710" x="8201025" y="5649913"/>
          <p14:tracePt t="129717" x="8162925" y="5654675"/>
          <p14:tracePt t="129726" x="8131175" y="5661025"/>
          <p14:tracePt t="129735" x="8112125" y="5665788"/>
          <p14:tracePt t="129742" x="8104188" y="5665788"/>
          <p14:tracePt t="129751" x="8081963" y="5665788"/>
          <p14:tracePt t="129757" x="8062913" y="5665788"/>
          <p14:tracePt t="129765" x="8043863" y="5665788"/>
          <p14:tracePt t="129773" x="8023225" y="5665788"/>
          <p14:tracePt t="129782" x="7993063" y="5665788"/>
          <p14:tracePt t="129790" x="7974013" y="5665788"/>
          <p14:tracePt t="129797" x="7947025" y="5654675"/>
          <p14:tracePt t="129805" x="7931150" y="5654675"/>
          <p14:tracePt t="129813" x="7915275" y="5649913"/>
          <p14:tracePt t="129822" x="7900988" y="5641975"/>
          <p14:tracePt t="129829" x="7893050" y="5641975"/>
          <p14:tracePt t="129838" x="7877175" y="5638800"/>
          <p14:tracePt t="129845" x="7869238" y="5634038"/>
          <p14:tracePt t="129854" x="7866063" y="5630863"/>
          <p14:tracePt t="129861" x="7858125" y="5626100"/>
          <p14:tracePt t="129876" x="7847013" y="5614988"/>
          <p14:tracePt t="129886" x="7842250" y="5611813"/>
          <p14:tracePt t="129902" x="7834313" y="5603875"/>
          <p14:tracePt t="129909" x="7823200" y="5595938"/>
          <p14:tracePt t="129919" x="7812088" y="5584825"/>
          <p14:tracePt t="129926" x="7796213" y="5572125"/>
          <p14:tracePt t="129936" x="7780338" y="5568950"/>
          <p14:tracePt t="129943" x="7769225" y="5561013"/>
          <p14:tracePt t="129952" x="7753350" y="5553075"/>
          <p14:tracePt t="129959" x="7742238" y="5549900"/>
          <p14:tracePt t="129974" x="7723188" y="5545138"/>
          <p14:tracePt t="129981" x="7718425" y="5545138"/>
          <p14:tracePt t="130028" x="7715250" y="5545138"/>
          <p14:tracePt t="132919" x="7710488" y="5541963"/>
          <p14:tracePt t="132926" x="7707313" y="5526088"/>
          <p14:tracePt t="132934" x="7699375" y="5518150"/>
          <p14:tracePt t="132944" x="7683500" y="5495925"/>
          <p14:tracePt t="132949" x="7664450" y="5464175"/>
          <p14:tracePt t="132966" x="7602538" y="5383213"/>
          <p14:tracePt t="132975" x="7553325" y="5321300"/>
          <p14:tracePt t="132981" x="7510463" y="5272088"/>
          <p14:tracePt t="132989" x="7475538" y="5226050"/>
          <p14:tracePt t="132997" x="7429500" y="5164138"/>
          <p14:tracePt t="133005" x="7359650" y="5064125"/>
          <p14:tracePt t="133014" x="7283450" y="4935538"/>
          <p14:tracePt t="133021" x="7205663" y="4808538"/>
          <p14:tracePt t="133031" x="7119938" y="4649788"/>
          <p14:tracePt t="133037" x="7059613" y="4541838"/>
          <p14:tracePt t="133045" x="6978650" y="4398963"/>
          <p14:tracePt t="133055" x="6904038" y="4260850"/>
          <p14:tracePt t="133063" x="6827838" y="4133850"/>
          <p14:tracePt t="133071" x="6734175" y="3986213"/>
          <p14:tracePt t="133078" x="6645275" y="3856038"/>
          <p14:tracePt t="133087" x="6577013" y="3762375"/>
          <p14:tracePt t="133093" x="6496050" y="3662363"/>
          <p14:tracePt t="133101" x="6418263" y="3581400"/>
          <p14:tracePt t="133111" x="6348413" y="3484563"/>
          <p14:tracePt t="133118" x="6272213" y="3384550"/>
          <p14:tracePt t="133126" x="6191250" y="3287713"/>
          <p14:tracePt t="133134" x="6124575" y="3206750"/>
          <p14:tracePt t="133143" x="6027738" y="3090863"/>
          <p14:tracePt t="133150" x="5935663" y="2990850"/>
          <p14:tracePt t="133158" x="5865813" y="2894013"/>
          <p14:tracePt t="133165" x="5738813" y="2755900"/>
          <p14:tracePt t="133175" x="5665788" y="2674938"/>
          <p14:tracePt t="133182" x="5526088" y="2547938"/>
          <p14:tracePt t="133191" x="5407025" y="2435225"/>
          <p14:tracePt t="133198" x="5287963" y="2327275"/>
          <p14:tracePt t="133205" x="5167313" y="2214563"/>
          <p14:tracePt t="133214" x="5064125" y="2122488"/>
          <p14:tracePt t="133222" x="4983163" y="2049463"/>
          <p14:tracePt t="133230" x="4878388" y="1957388"/>
          <p14:tracePt t="133238" x="4778375" y="1863725"/>
          <p14:tracePt t="133247" x="4692650" y="1790700"/>
          <p14:tracePt t="133255" x="4600575" y="1720850"/>
          <p14:tracePt t="133262" x="4514850" y="1644650"/>
          <p14:tracePt t="133269" x="4403725" y="1558925"/>
          <p14:tracePt t="133279" x="4291013" y="1485900"/>
          <p14:tracePt t="133288" x="4176713" y="1400175"/>
          <p14:tracePt t="133295" x="4033838" y="1304925"/>
          <p14:tracePt t="133302" x="3937000" y="1235075"/>
          <p14:tracePt t="133311" x="3843338" y="1176338"/>
          <p14:tracePt t="133318" x="3759200" y="1130300"/>
          <p14:tracePt t="133326" x="3632200" y="1054100"/>
          <p14:tracePt t="133333" x="3527425" y="1000125"/>
          <p14:tracePt t="133344" x="3389313" y="941388"/>
          <p14:tracePt t="133349" x="3249613" y="871538"/>
          <p14:tracePt t="133358" x="3152775" y="841375"/>
          <p14:tracePt t="133365" x="3079750" y="817563"/>
          <p14:tracePt t="133375" x="2998788" y="787400"/>
          <p14:tracePt t="133382" x="2925763" y="760413"/>
          <p14:tracePt t="133389" x="2852738" y="744538"/>
          <p14:tracePt t="133398" x="2778125" y="728663"/>
          <p14:tracePt t="133405" x="2705100" y="714375"/>
          <p14:tracePt t="133414" x="2640013" y="706438"/>
          <p14:tracePt t="133423" x="2586038" y="701675"/>
          <p14:tracePt t="133430" x="2520950" y="701675"/>
          <p14:tracePt t="133440" x="2459038" y="701675"/>
          <p14:tracePt t="133445" x="2397125" y="701675"/>
          <p14:tracePt t="133456" x="2335213" y="701675"/>
          <p14:tracePt t="133462" x="2276475" y="701675"/>
          <p14:tracePt t="133472" x="2208213" y="701675"/>
          <p14:tracePt t="133478" x="2154238" y="701675"/>
          <p14:tracePt t="133485" x="2095500" y="709613"/>
          <p14:tracePt t="133494" x="2033588" y="725488"/>
          <p14:tracePt t="133500" x="1987550" y="733425"/>
          <p14:tracePt t="133510" x="1930400" y="736600"/>
          <p14:tracePt t="133518" x="1868488" y="752475"/>
          <p14:tracePt t="133526" x="1801813" y="760413"/>
          <p14:tracePt t="133534" x="1763713" y="760413"/>
          <p14:tracePt t="133542" x="1717675" y="771525"/>
          <p14:tracePt t="133550" x="1690688" y="779463"/>
          <p14:tracePt t="133558" x="1631950" y="787400"/>
          <p14:tracePt t="133565" x="1585913" y="798513"/>
          <p14:tracePt t="133575" x="1539875" y="806450"/>
          <p14:tracePt t="133582" x="1474788" y="822325"/>
          <p14:tracePt t="133591" x="1420813" y="825500"/>
          <p14:tracePt t="133598" x="1381125" y="833438"/>
          <p14:tracePt t="133605" x="1327150" y="841375"/>
          <p14:tracePt t="133613" x="1289050" y="852488"/>
          <p14:tracePt t="133620" x="1243013" y="860425"/>
          <p14:tracePt t="133630" x="1204913" y="871538"/>
          <p14:tracePt t="133638" x="1157288" y="879475"/>
          <p14:tracePt t="133646" x="1127125" y="887413"/>
          <p14:tracePt t="133655" x="1108075" y="887413"/>
          <p14:tracePt t="133663" x="1081088" y="892175"/>
          <p14:tracePt t="133673" x="1049338" y="892175"/>
          <p14:tracePt t="133677" x="1003300" y="898525"/>
          <p14:tracePt t="133686" x="965200" y="911225"/>
          <p14:tracePt t="133694" x="938213" y="919163"/>
          <p14:tracePt t="133702" x="892175" y="922338"/>
          <p14:tracePt t="133710" x="868363" y="930275"/>
          <p14:tracePt t="133718" x="841375" y="933450"/>
          <p14:tracePt t="133725" x="817563" y="933450"/>
          <p14:tracePt t="133732" x="806450" y="933450"/>
          <p14:tracePt t="133742" x="795338" y="938213"/>
          <p14:tracePt t="133774" x="795338" y="941388"/>
          <p14:tracePt t="133781" x="795338" y="946150"/>
          <p14:tracePt t="133788" x="795338" y="949325"/>
          <p14:tracePt t="133798" x="795338" y="960438"/>
          <p14:tracePt t="133805" x="803275" y="973138"/>
          <p14:tracePt t="133814" x="806450" y="976313"/>
          <p14:tracePt t="133823" x="811213" y="992188"/>
          <p14:tracePt t="133831" x="811213" y="1000125"/>
          <p14:tracePt t="133839" x="811213" y="1008063"/>
          <p14:tracePt t="133846" x="811213" y="1022350"/>
          <p14:tracePt t="133856" x="811213" y="1038225"/>
          <p14:tracePt t="133863" x="811213" y="1046163"/>
          <p14:tracePt t="133871" x="811213" y="1054100"/>
          <p14:tracePt t="133878" x="798513" y="1068388"/>
          <p14:tracePt t="133885" x="795338" y="1073150"/>
          <p14:tracePt t="133894" x="795338" y="1076325"/>
          <p14:tracePt t="133900" x="787400" y="1089025"/>
          <p14:tracePt t="133918" x="776288" y="1092200"/>
          <p14:tracePt t="133926" x="771525" y="1095375"/>
          <p14:tracePt t="133943" x="768350" y="1100138"/>
          <p14:tracePt t="133950" x="760413" y="1103313"/>
          <p14:tracePt t="133956" x="757238" y="1103313"/>
          <p14:tracePt t="133977" x="752475" y="1111250"/>
          <p14:tracePt t="133982" x="749300" y="1111250"/>
          <p14:tracePt t="133990" x="741363" y="1116013"/>
          <p14:tracePt t="133999" x="736600" y="1119188"/>
          <p14:tracePt t="134005" x="728663" y="1122363"/>
          <p14:tracePt t="134013" x="717550" y="1122363"/>
          <p14:tracePt t="134021" x="706438" y="1122363"/>
          <p14:tracePt t="134030" x="690563" y="1122363"/>
          <p14:tracePt t="134039" x="663575" y="1122363"/>
          <p14:tracePt t="134047" x="633413" y="1108075"/>
          <p14:tracePt t="134055" x="593725" y="1089025"/>
          <p14:tracePt t="134065" x="563563" y="1076325"/>
          <p14:tracePt t="134070" x="539750" y="1062038"/>
          <p14:tracePt t="134076" x="517525" y="1041400"/>
          <p14:tracePt t="134085" x="498475" y="1027113"/>
          <p14:tracePt t="134097" x="474663" y="1003300"/>
          <p14:tracePt t="134102" x="447675" y="968375"/>
          <p14:tracePt t="134111" x="412750" y="930275"/>
          <p14:tracePt t="134118" x="385763" y="887413"/>
          <p14:tracePt t="134125" x="363538" y="857250"/>
          <p14:tracePt t="134133" x="328613" y="806450"/>
          <p14:tracePt t="134143" x="301625" y="763588"/>
          <p14:tracePt t="134150" x="258763" y="722313"/>
          <p14:tracePt t="134161" x="231775" y="682625"/>
          <p14:tracePt t="134166" x="204788" y="647700"/>
          <p14:tracePt t="134173" x="169863" y="617538"/>
          <p14:tracePt t="134183" x="146050" y="582613"/>
          <p14:tracePt t="134190" x="119063" y="560388"/>
          <p14:tracePt t="134198" x="88900" y="525463"/>
          <p14:tracePt t="134209" x="53975" y="485775"/>
          <p14:tracePt t="134216" x="38100" y="471488"/>
          <p14:tracePt t="134223" x="11113" y="436563"/>
        </p14:tracePtLst>
      </p14:laserTraceLst>
    </p:ext>
    <p:ext uri="{E180D4A7-C9FB-4DFB-919C-405C955672EB}">
      <p14:showEvtLst xmlns:p14="http://schemas.microsoft.com/office/powerpoint/2010/main">
        <p14:playEvt time="0" objId="9"/>
        <p14:stopEvt time="134977" objId="9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EACE0C-8281-4231-98D9-5D0110C9A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5AA13-53B7-4E52-A3E2-A8F4ACE2D8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0608" y="1754188"/>
            <a:ext cx="4927002" cy="4022725"/>
          </a:xfrm>
        </p:spPr>
        <p:txBody>
          <a:bodyPr/>
          <a:lstStyle/>
          <a:p>
            <a:r>
              <a:rPr lang="en-US" dirty="0"/>
              <a:t>Voluntary Contributions</a:t>
            </a:r>
          </a:p>
          <a:p>
            <a:r>
              <a:rPr lang="en-US" dirty="0"/>
              <a:t>Line 75 – Balance Due</a:t>
            </a:r>
          </a:p>
          <a:p>
            <a:r>
              <a:rPr lang="en-US" dirty="0"/>
              <a:t>Line 76 </a:t>
            </a:r>
            <a:r>
              <a:rPr lang="en-US" dirty="0" err="1"/>
              <a:t>Tefund</a:t>
            </a:r>
            <a:r>
              <a:rPr lang="en-US" dirty="0"/>
              <a:t> amount</a:t>
            </a:r>
          </a:p>
          <a:p>
            <a:r>
              <a:rPr lang="en-US" dirty="0"/>
              <a:t>Gubernatorial Election Fund Question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5D99D4-215F-4D99-98F4-28DEC6FD0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111" y="1356269"/>
            <a:ext cx="7086142" cy="452816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93DE8-3CD5-4620-8BD0-EC6CABBADF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24126" y="1376979"/>
            <a:ext cx="5691413" cy="327038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A7FF8AE-7743-495A-B785-02C447998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NJ 1040 – Final Calculation of owed or due</a:t>
            </a:r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268AC83C-B905-434A-930D-2E7333BAD4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760766"/>
            <a:ext cx="2285999" cy="97233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D04F8B-B616-4C99-88FC-7E4085177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10-03-2020 v0.93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8B60010-9711-44CD-ABE7-89201AEDC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NJ FAM-32 NJ-1040 TY2019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48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48"/>
    </mc:Choice>
    <mc:Fallback xmlns="">
      <p:transition spd="slow" advTm="101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10" x="3959225" y="2751138"/>
          <p14:tracePt t="2117" x="3986213" y="2747963"/>
          <p14:tracePt t="2125" x="4033838" y="2747963"/>
          <p14:tracePt t="2133" x="4094163" y="2747963"/>
          <p14:tracePt t="2142" x="4160838" y="2747963"/>
          <p14:tracePt t="2147" x="4222750" y="2747963"/>
          <p14:tracePt t="2156" x="4268788" y="2747963"/>
          <p14:tracePt t="2163" x="4330700" y="2747963"/>
          <p14:tracePt t="2172" x="4384675" y="2740025"/>
          <p14:tracePt t="2180" x="4422775" y="2732088"/>
          <p14:tracePt t="2189" x="4460875" y="2728913"/>
          <p14:tracePt t="2196" x="4481513" y="2720975"/>
          <p14:tracePt t="2204" x="4492625" y="2720975"/>
          <p14:tracePt t="2212" x="4500563" y="2716213"/>
          <p14:tracePt t="2220" x="4503738" y="2713038"/>
          <p14:tracePt t="2228" x="4508500" y="2713038"/>
          <p14:tracePt t="2235" x="4511675" y="2713038"/>
          <p14:tracePt t="2244" x="4511675" y="2709863"/>
          <p14:tracePt t="2251" x="4519613" y="2705100"/>
          <p14:tracePt t="2261" x="4522788" y="2705100"/>
          <p14:tracePt t="2268" x="4538663" y="2697163"/>
          <p14:tracePt t="2277" x="4549775" y="2697163"/>
          <p14:tracePt t="2285" x="4581525" y="2689225"/>
          <p14:tracePt t="2294" x="4592638" y="2686050"/>
          <p14:tracePt t="2301" x="4627563" y="2682875"/>
          <p14:tracePt t="2310" x="4657725" y="2674938"/>
          <p14:tracePt t="2315" x="4689475" y="2667000"/>
          <p14:tracePt t="2324" x="4716463" y="2662238"/>
          <p14:tracePt t="2331" x="4738688" y="2659063"/>
          <p14:tracePt t="2341" x="4759325" y="2651125"/>
          <p14:tracePt t="2348" x="4762500" y="2647950"/>
          <p14:tracePt t="2357" x="4770438" y="2647950"/>
          <p14:tracePt t="2373" x="4770438" y="2640013"/>
          <p14:tracePt t="2389" x="4770438" y="2632075"/>
          <p14:tracePt t="2395" x="4770438" y="2620963"/>
          <p14:tracePt t="2404" x="4759325" y="2613025"/>
          <p14:tracePt t="2412" x="4751388" y="2601913"/>
          <p14:tracePt t="2422" x="4743450" y="2597150"/>
          <p14:tracePt t="2427" x="4727575" y="2589213"/>
          <p14:tracePt t="2435" x="4716463" y="2581275"/>
          <p14:tracePt t="2444" x="4708525" y="2581275"/>
          <p14:tracePt t="2460" x="4700588" y="2581275"/>
          <p14:tracePt t="2484" x="4697413" y="2581275"/>
          <p14:tracePt t="2580" x="4692650" y="2578100"/>
          <p14:tracePt t="2596" x="4692650" y="2574925"/>
          <p14:tracePt t="2620" x="4692650" y="2570163"/>
          <p14:tracePt t="2652" x="4692650" y="2566988"/>
          <p14:tracePt t="2700" x="4692650" y="2562225"/>
          <p14:tracePt t="3323" x="4692650" y="2574925"/>
          <p14:tracePt t="3331" x="4692650" y="2601913"/>
          <p14:tracePt t="3340" x="4711700" y="2624138"/>
          <p14:tracePt t="3348" x="4724400" y="2647950"/>
          <p14:tracePt t="3357" x="4746625" y="2670175"/>
          <p14:tracePt t="3364" x="4762500" y="2686050"/>
          <p14:tracePt t="3373" x="4786313" y="2713038"/>
          <p14:tracePt t="3379" x="4821238" y="2728913"/>
          <p14:tracePt t="3387" x="4851400" y="2747963"/>
          <p14:tracePt t="3396" x="4889500" y="2771775"/>
          <p14:tracePt t="3405" x="4921250" y="2782888"/>
          <p14:tracePt t="3413" x="4959350" y="2794000"/>
          <p14:tracePt t="3420" x="5005388" y="2809875"/>
          <p14:tracePt t="3428" x="5064125" y="2828925"/>
          <p14:tracePt t="3436" x="5094288" y="2836863"/>
          <p14:tracePt t="3444" x="5129213" y="2840038"/>
          <p14:tracePt t="3452" x="5153025" y="2847975"/>
          <p14:tracePt t="3461" x="5191125" y="2852738"/>
          <p14:tracePt t="3469" x="5218113" y="2859088"/>
          <p14:tracePt t="3477" x="5248275" y="2871788"/>
          <p14:tracePt t="3486" x="5287963" y="2879725"/>
          <p14:tracePt t="3492" x="5326063" y="2890838"/>
          <p14:tracePt t="3499" x="5345113" y="2894013"/>
          <p14:tracePt t="3508" x="5376863" y="2901950"/>
          <p14:tracePt t="3516" x="5414963" y="2906713"/>
          <p14:tracePt t="3525" x="5441950" y="2913063"/>
          <p14:tracePt t="3532" x="5472113" y="2917825"/>
          <p14:tracePt t="3542" x="5499100" y="2917825"/>
          <p14:tracePt t="3547" x="5522913" y="2917825"/>
          <p14:tracePt t="3556" x="5534025" y="2917825"/>
          <p14:tracePt t="3563" x="5549900" y="2917825"/>
          <p14:tracePt t="3572" x="5557838" y="2917825"/>
          <p14:tracePt t="3580" x="5568950" y="2917825"/>
          <p14:tracePt t="3589" x="5573713" y="2913063"/>
          <p14:tracePt t="3596" x="5573713" y="2906713"/>
          <p14:tracePt t="3605" x="5576888" y="2898775"/>
          <p14:tracePt t="3611" x="5580063" y="2882900"/>
          <p14:tracePt t="3620" x="5580063" y="2867025"/>
          <p14:tracePt t="3628" x="5584825" y="2859088"/>
          <p14:tracePt t="3636" x="5592763" y="2836863"/>
          <p14:tracePt t="3645" x="5595938" y="2828925"/>
          <p14:tracePt t="3653" x="5600700" y="2813050"/>
          <p14:tracePt t="3661" x="5603875" y="2798763"/>
          <p14:tracePt t="3667" x="5614988" y="2790825"/>
          <p14:tracePt t="3677" x="5614988" y="2782888"/>
          <p14:tracePt t="3683" x="5622925" y="2771775"/>
          <p14:tracePt t="3693" x="5630863" y="2763838"/>
          <p14:tracePt t="3700" x="5641975" y="2751138"/>
          <p14:tracePt t="3709" x="5654675" y="2743200"/>
          <p14:tracePt t="3716" x="5661025" y="2732088"/>
          <p14:tracePt t="3724" x="5668963" y="2724150"/>
          <p14:tracePt t="3731" x="5684838" y="2701925"/>
          <p14:tracePt t="3740" x="5700713" y="2689225"/>
          <p14:tracePt t="3748" x="5711825" y="2674938"/>
          <p14:tracePt t="3758" x="5727700" y="2655888"/>
          <p14:tracePt t="3764" x="5743575" y="2640013"/>
          <p14:tracePt t="3773" x="5757863" y="2624138"/>
          <p14:tracePt t="3779" x="5776913" y="2597150"/>
          <p14:tracePt t="3787" x="5800725" y="2581275"/>
          <p14:tracePt t="3795" x="5808663" y="2559050"/>
          <p14:tracePt t="3804" x="5835650" y="2543175"/>
          <p14:tracePt t="3813" x="5851525" y="2516188"/>
          <p14:tracePt t="3820" x="5865813" y="2508250"/>
          <p14:tracePt t="3828" x="5870575" y="2497138"/>
          <p14:tracePt t="3836" x="5873750" y="2489200"/>
          <p14:tracePt t="3844" x="5878513" y="2486025"/>
          <p14:tracePt t="3853" x="5881688" y="2481263"/>
          <p14:tracePt t="3861" x="5881688" y="2478088"/>
          <p14:tracePt t="3870" x="5881688" y="2473325"/>
          <p14:tracePt t="3877" x="5881688" y="2470150"/>
          <p14:tracePt t="3893" x="5881688" y="2465388"/>
          <p14:tracePt t="3899" x="5881688" y="2462213"/>
          <p14:tracePt t="3916" x="5881688" y="2454275"/>
          <p14:tracePt t="3932" x="5873750" y="2443163"/>
          <p14:tracePt t="3941" x="5862638" y="2438400"/>
          <p14:tracePt t="3948" x="5857875" y="2435225"/>
          <p14:tracePt t="3957" x="5854700" y="2435225"/>
          <p14:tracePt t="3963" x="5846763" y="2432050"/>
          <p14:tracePt t="3972" x="5838825" y="2427288"/>
          <p14:tracePt t="3980" x="5824538" y="2427288"/>
          <p14:tracePt t="3989" x="5808663" y="2424113"/>
          <p14:tracePt t="3996" x="5800725" y="2424113"/>
          <p14:tracePt t="4004" x="5784850" y="2416175"/>
          <p14:tracePt t="4012" x="5765800" y="2416175"/>
          <p14:tracePt t="4020" x="5746750" y="2411413"/>
          <p14:tracePt t="4028" x="5730875" y="2408238"/>
          <p14:tracePt t="4037" x="5716588" y="2400300"/>
          <p14:tracePt t="4045" x="5711825" y="2400300"/>
          <p14:tracePt t="4053" x="5703888" y="2397125"/>
          <p14:tracePt t="4067" x="5700713" y="2392363"/>
          <p14:tracePt t="4093" x="5695950" y="2392363"/>
          <p14:tracePt t="4116" x="5692775" y="2389188"/>
          <p14:tracePt t="4124" x="5689600" y="2384425"/>
          <p14:tracePt t="4131" x="5684838" y="2381250"/>
          <p14:tracePt t="4148" x="5676900" y="2373313"/>
          <p14:tracePt t="4157" x="5673725" y="2370138"/>
          <p14:tracePt t="4173" x="5668963" y="2365375"/>
          <p14:tracePt t="4180" x="5665788" y="2365375"/>
          <p14:tracePt t="4243" x="5665788" y="2362200"/>
          <p14:tracePt t="4251" x="5661025" y="2357438"/>
          <p14:tracePt t="4261" x="5661025" y="2354263"/>
          <p14:tracePt t="4268" x="5661025" y="2351088"/>
          <p14:tracePt t="4277" x="5654675" y="2343150"/>
          <p14:tracePt t="4284" x="5649913" y="2335213"/>
          <p14:tracePt t="4293" x="5646738" y="2319338"/>
          <p14:tracePt t="4299" x="5641975" y="2308225"/>
          <p14:tracePt t="4308" x="5641975" y="2300288"/>
          <p14:tracePt t="4317" x="5638800" y="2295525"/>
          <p14:tracePt t="4325" x="5638800" y="2292350"/>
          <p14:tracePt t="4332" x="5634038" y="2284413"/>
          <p14:tracePt t="4348" x="5627688" y="2276475"/>
          <p14:tracePt t="4380" x="5627688" y="2273300"/>
          <p14:tracePt t="4412" x="5627688" y="2268538"/>
          <p14:tracePt t="4452" x="5627688" y="2265363"/>
          <p14:tracePt t="4460" x="5627688" y="2262188"/>
          <p14:tracePt t="4467" x="5627688" y="2257425"/>
          <p14:tracePt t="4476" x="5627688" y="2254250"/>
          <p14:tracePt t="4484" x="5627688" y="2241550"/>
          <p14:tracePt t="4493" x="5627688" y="2238375"/>
          <p14:tracePt t="4501" x="5627688" y="2235200"/>
          <p14:tracePt t="4516" x="5627688" y="2230438"/>
          <p14:tracePt t="4524" x="5627688" y="2227263"/>
          <p14:tracePt t="6341" x="5622925" y="2222500"/>
          <p14:tracePt t="6348" x="5622925" y="2219325"/>
          <p14:tracePt t="6356" x="5622925" y="2214563"/>
          <p14:tracePt t="6372" x="5622925" y="2211388"/>
          <p14:tracePt t="6397" x="5619750" y="2208213"/>
          <p14:tracePt t="6437" x="5619750" y="2203450"/>
          <p14:tracePt t="6461" x="5619750" y="2200275"/>
          <p14:tracePt t="6492" x="5619750" y="2195513"/>
          <p14:tracePt t="6525" x="5619750" y="2192338"/>
          <p14:tracePt t="6541" x="5619750" y="2187575"/>
          <p14:tracePt t="6565" x="5619750" y="2184400"/>
          <p14:tracePt t="6597" x="5619750" y="2181225"/>
          <p14:tracePt t="6636" x="5619750" y="2176463"/>
          <p14:tracePt t="6644" x="5619750" y="2173288"/>
          <p14:tracePt t="6661" x="5619750" y="2168525"/>
          <p14:tracePt t="6668" x="5614988" y="2165350"/>
          <p14:tracePt t="6678" x="5611813" y="2160588"/>
          <p14:tracePt t="6694" x="5611813" y="2157413"/>
          <p14:tracePt t="6700" x="5611813" y="2154238"/>
          <p14:tracePt t="6749" x="5607050" y="2149475"/>
          <p14:tracePt t="7236" x="5607050" y="2154238"/>
          <p14:tracePt t="7244" x="5607050" y="2157413"/>
          <p14:tracePt t="7253" x="5607050" y="2168525"/>
          <p14:tracePt t="7268" x="5607050" y="2173288"/>
          <p14:tracePt t="7277" x="5607050" y="2176463"/>
          <p14:tracePt t="7284" x="5607050" y="2181225"/>
          <p14:tracePt t="7293" x="5607050" y="2184400"/>
          <p14:tracePt t="7301" x="5607050" y="2187575"/>
          <p14:tracePt t="7309" x="5607050" y="2195513"/>
          <p14:tracePt t="7317" x="5607050" y="2200275"/>
          <p14:tracePt t="7324" x="5614988" y="2208213"/>
          <p14:tracePt t="7333" x="5619750" y="2214563"/>
          <p14:tracePt t="7341" x="5622925" y="2230438"/>
          <p14:tracePt t="7350" x="5622925" y="2235200"/>
          <p14:tracePt t="7357" x="5627688" y="2246313"/>
          <p14:tracePt t="7366" x="5627688" y="2257425"/>
          <p14:tracePt t="7373" x="5630863" y="2265363"/>
          <p14:tracePt t="7383" x="5630863" y="2281238"/>
          <p14:tracePt t="7398" x="5638800" y="2308225"/>
          <p14:tracePt t="7404" x="5641975" y="2324100"/>
          <p14:tracePt t="7414" x="5646738" y="2338388"/>
          <p14:tracePt t="7420" x="5646738" y="2346325"/>
          <p14:tracePt t="7429" x="5654675" y="2362200"/>
          <p14:tracePt t="7436" x="5654675" y="2378075"/>
          <p14:tracePt t="7446" x="5657850" y="2384425"/>
          <p14:tracePt t="7452" x="5657850" y="2392363"/>
          <p14:tracePt t="7462" x="5661025" y="2405063"/>
          <p14:tracePt t="7468" x="5661025" y="2411413"/>
          <p14:tracePt t="7477" x="5661025" y="2419350"/>
          <p14:tracePt t="7491" x="5661025" y="2435225"/>
          <p14:tracePt t="7501" x="5661025" y="2443163"/>
          <p14:tracePt t="7509" x="5665788" y="2459038"/>
          <p14:tracePt t="7517" x="5665788" y="2473325"/>
          <p14:tracePt t="7524" x="5673725" y="2486025"/>
          <p14:tracePt t="7533" x="5673725" y="2508250"/>
          <p14:tracePt t="7540" x="5673725" y="2527300"/>
          <p14:tracePt t="7549" x="5676900" y="2543175"/>
          <p14:tracePt t="7557" x="5681663" y="2559050"/>
          <p14:tracePt t="7565" x="5684838" y="2570163"/>
          <p14:tracePt t="7574" x="5692775" y="2586038"/>
          <p14:tracePt t="7581" x="5695950" y="2601913"/>
          <p14:tracePt t="7588" x="5700713" y="2613025"/>
          <p14:tracePt t="7597" x="5700713" y="2620963"/>
          <p14:tracePt t="7605" x="5708650" y="2635250"/>
          <p14:tracePt t="7614" x="5711825" y="2647950"/>
          <p14:tracePt t="7647" x="5716588" y="2709863"/>
          <p14:tracePt t="7653" x="5716588" y="2736850"/>
          <p14:tracePt t="7661" x="5719763" y="2755900"/>
          <p14:tracePt t="7668" x="5719763" y="2774950"/>
          <p14:tracePt t="7677" x="5719763" y="2809875"/>
          <p14:tracePt t="7684" x="5719763" y="2836863"/>
          <p14:tracePt t="7692" x="5719763" y="2874963"/>
          <p14:tracePt t="7700" x="5719763" y="2928938"/>
          <p14:tracePt t="7710" x="5719763" y="2967038"/>
          <p14:tracePt t="7717" x="5711825" y="3001963"/>
          <p14:tracePt t="7724" x="5703888" y="3033713"/>
          <p14:tracePt t="7732" x="5700713" y="3071813"/>
          <p14:tracePt t="7741" x="5692775" y="3098800"/>
          <p14:tracePt t="7749" x="5692775" y="3114675"/>
          <p14:tracePt t="7757" x="5689600" y="3141663"/>
          <p14:tracePt t="7767" x="5676900" y="3157538"/>
          <p14:tracePt t="7775" x="5676900" y="3176588"/>
          <p14:tracePt t="7782" x="5673725" y="3190875"/>
          <p14:tracePt t="7788" x="5668963" y="3214688"/>
          <p14:tracePt t="7797" x="5661025" y="3233738"/>
          <p14:tracePt t="7804" x="5661025" y="3252788"/>
          <p14:tracePt t="7814" x="5657850" y="3276600"/>
          <p14:tracePt t="7821" x="5654675" y="3292475"/>
          <p14:tracePt t="7831" x="5654675" y="3303588"/>
          <p14:tracePt t="7837" x="5646738" y="3327400"/>
          <p14:tracePt t="7846" x="5646738" y="3346450"/>
          <p14:tracePt t="7852" x="5646738" y="3360738"/>
          <p14:tracePt t="7861" x="5646738" y="3381375"/>
          <p14:tracePt t="7868" x="5646738" y="3400425"/>
          <p14:tracePt t="7877" x="5646738" y="3408363"/>
          <p14:tracePt t="7884" x="5646738" y="3430588"/>
          <p14:tracePt t="7892" x="5646738" y="3443288"/>
          <p14:tracePt t="7901" x="5641975" y="3457575"/>
          <p14:tracePt t="7907" x="5641975" y="3465513"/>
          <p14:tracePt t="7917" x="5638800" y="3476625"/>
          <p14:tracePt t="7924" x="5638800" y="3497263"/>
          <p14:tracePt t="7932" x="5634038" y="3503613"/>
          <p14:tracePt t="7942" x="5634038" y="3516313"/>
          <p14:tracePt t="7949" x="5627688" y="3527425"/>
          <p14:tracePt t="7958" x="5627688" y="3538538"/>
          <p14:tracePt t="7966" x="5622925" y="3546475"/>
          <p14:tracePt t="7975" x="5619750" y="3562350"/>
          <p14:tracePt t="7982" x="5619750" y="3570288"/>
          <p14:tracePt t="7988" x="5619750" y="3578225"/>
          <p14:tracePt t="7997" x="5619750" y="3592513"/>
          <p14:tracePt t="8004" x="5619750" y="3608388"/>
          <p14:tracePt t="8013" x="5619750" y="3616325"/>
          <p14:tracePt t="8020" x="5619750" y="3632200"/>
          <p14:tracePt t="8028" x="5619750" y="3638550"/>
          <p14:tracePt t="8036" x="5619750" y="3646488"/>
          <p14:tracePt t="8045" x="5619750" y="3659188"/>
          <p14:tracePt t="8052" x="5619750" y="3667125"/>
          <p14:tracePt t="8065" x="5619750" y="3673475"/>
          <p14:tracePt t="8068" x="5619750" y="3689350"/>
          <p14:tracePt t="8091" x="5619750" y="3713163"/>
          <p14:tracePt t="8094" x="5619750" y="3727450"/>
          <p14:tracePt t="8100" x="5619750" y="3740150"/>
          <p14:tracePt t="8108" x="5619750" y="3751263"/>
          <p14:tracePt t="8116" x="5619750" y="3759200"/>
          <p14:tracePt t="8125" x="5619750" y="3767138"/>
          <p14:tracePt t="8132" x="5619750" y="3770313"/>
          <p14:tracePt t="8141" x="5619750" y="3778250"/>
          <p14:tracePt t="8158" x="5619750" y="3781425"/>
          <p14:tracePt t="8166" x="5619750" y="3786188"/>
          <p14:tracePt t="8188" x="5619750" y="3789363"/>
          <p14:tracePt t="8204" x="5619750" y="3794125"/>
          <p14:tracePt t="8213" x="5614988" y="3794125"/>
          <p14:tracePt t="8220" x="5614988" y="3802063"/>
          <p14:tracePt t="8245" x="5614988" y="3808413"/>
          <p14:tracePt t="8252" x="5614988" y="3821113"/>
          <p14:tracePt t="8261" x="5614988" y="3824288"/>
          <p14:tracePt t="8268" x="5614988" y="3829050"/>
          <p14:tracePt t="8277" x="5614988" y="3835400"/>
          <p14:tracePt t="8284" x="5614988" y="3840163"/>
          <p14:tracePt t="8293" x="5614988" y="3848100"/>
          <p14:tracePt t="8300" x="5614988" y="3851275"/>
          <p14:tracePt t="8309" x="5614988" y="3856038"/>
          <p14:tracePt t="8316" x="5614988" y="3859213"/>
          <p14:tracePt t="8325" x="5614988" y="3862388"/>
          <p14:tracePt t="8333" x="5614988" y="3867150"/>
          <p14:tracePt t="8341" x="5614988" y="3875088"/>
          <p14:tracePt t="8348" x="5614988" y="3883025"/>
          <p14:tracePt t="8358" x="5622925" y="3894138"/>
          <p14:tracePt t="8365" x="5630863" y="3902075"/>
          <p14:tracePt t="8372" x="5630863" y="3910013"/>
          <p14:tracePt t="8381" x="5638800" y="3921125"/>
          <p14:tracePt t="8388" x="5641975" y="3929063"/>
          <p14:tracePt t="8398" x="5646738" y="3940175"/>
          <p14:tracePt t="8404" x="5654675" y="3948113"/>
          <p14:tracePt t="8412" x="5657850" y="3956050"/>
          <p14:tracePt t="8420" x="5661025" y="3959225"/>
          <p14:tracePt t="8429" x="5665788" y="3971925"/>
          <p14:tracePt t="8436" x="5665788" y="3975100"/>
          <p14:tracePt t="8445" x="5668963" y="3978275"/>
          <p14:tracePt t="8452" x="5673725" y="3986213"/>
          <p14:tracePt t="8461" x="5673725" y="3990975"/>
          <p14:tracePt t="8468" x="5681663" y="3998913"/>
          <p14:tracePt t="8477" x="5684838" y="4005263"/>
          <p14:tracePt t="8484" x="5692775" y="4017963"/>
          <p14:tracePt t="8493" x="5695950" y="4021138"/>
          <p14:tracePt t="8500" x="5700713" y="4025900"/>
          <p14:tracePt t="8508" x="5708650" y="4029075"/>
          <p14:tracePt t="8516" x="5711825" y="4032250"/>
          <p14:tracePt t="8524" x="5719763" y="4032250"/>
          <p14:tracePt t="8533" x="5722938" y="4037013"/>
          <p14:tracePt t="8541" x="5727700" y="4040188"/>
          <p14:tracePt t="8549" x="5730875" y="4040188"/>
          <p14:tracePt t="8565" x="5735638" y="4040188"/>
          <p14:tracePt t="8628" x="5738813" y="4044950"/>
          <p14:tracePt t="8636" x="5743575" y="4048125"/>
          <p14:tracePt t="8645" x="5746750" y="4048125"/>
          <p14:tracePt t="8652" x="5757863" y="4052888"/>
          <p14:tracePt t="8661" x="5757863" y="4056063"/>
          <p14:tracePt t="8668" x="5765800" y="4056063"/>
          <p14:tracePt t="8677" x="5781675" y="4067175"/>
          <p14:tracePt t="8685" x="5803900" y="4071938"/>
          <p14:tracePt t="8691" x="5819775" y="4075113"/>
          <p14:tracePt t="8700" x="5830888" y="4083050"/>
          <p14:tracePt t="8708" x="5846763" y="4083050"/>
          <p14:tracePt t="8717" x="5854700" y="4083050"/>
          <p14:tracePt t="8725" x="5865813" y="4083050"/>
          <p14:tracePt t="8733" x="5873750" y="4083050"/>
          <p14:tracePt t="8742" x="5878513" y="4083050"/>
          <p14:tracePt t="8772" x="5881688" y="4083050"/>
          <p14:tracePt t="8828" x="5886450" y="4079875"/>
          <p14:tracePt t="8836" x="5889625" y="4079875"/>
          <p14:tracePt t="8845" x="5892800" y="4075113"/>
          <p14:tracePt t="8853" x="5900738" y="4067175"/>
          <p14:tracePt t="8861" x="5908675" y="4067175"/>
          <p14:tracePt t="8868" x="5919788" y="4064000"/>
          <p14:tracePt t="8877" x="5927725" y="4059238"/>
          <p14:tracePt t="8885" x="5935663" y="4056063"/>
          <p14:tracePt t="8892" x="5940425" y="4052888"/>
          <p14:tracePt t="8900" x="5951538" y="4037013"/>
          <p14:tracePt t="8908" x="5959475" y="4029075"/>
          <p14:tracePt t="8917" x="5970588" y="4013200"/>
          <p14:tracePt t="8925" x="5981700" y="3990975"/>
          <p14:tracePt t="8933" x="5989638" y="3975100"/>
          <p14:tracePt t="8942" x="6000750" y="3956050"/>
          <p14:tracePt t="8949" x="6005513" y="3932238"/>
          <p14:tracePt t="8956" x="6021388" y="3894138"/>
          <p14:tracePt t="8965" x="6024563" y="3875088"/>
          <p14:tracePt t="8972" x="6035675" y="3843338"/>
          <p14:tracePt t="8982" x="6048375" y="3813175"/>
          <p14:tracePt t="8988" x="6054725" y="3794125"/>
          <p14:tracePt t="8997" x="6059488" y="3762375"/>
          <p14:tracePt t="9004" x="6067425" y="3716338"/>
          <p14:tracePt t="9013" x="6075363" y="3689350"/>
          <p14:tracePt t="9020" x="6078538" y="3659188"/>
          <p14:tracePt t="9029" x="6086475" y="3611563"/>
          <p14:tracePt t="9036" x="6089650" y="3581400"/>
          <p14:tracePt t="9045" x="6089650" y="3538538"/>
          <p14:tracePt t="9052" x="6097588" y="3500438"/>
          <p14:tracePt t="9061" x="6105525" y="3462338"/>
          <p14:tracePt t="9068" x="6105525" y="3435350"/>
          <p14:tracePt t="9076" x="6105525" y="3403600"/>
          <p14:tracePt t="9085" x="6105525" y="3392488"/>
          <p14:tracePt t="9092" x="6102350" y="3368675"/>
          <p14:tracePt t="9101" x="6102350" y="3349625"/>
          <p14:tracePt t="9110" x="6089650" y="3330575"/>
          <p14:tracePt t="9126" x="6086475" y="3300413"/>
          <p14:tracePt t="9134" x="6081713" y="3279775"/>
          <p14:tracePt t="9142" x="6081713" y="3249613"/>
          <p14:tracePt t="9148" x="6081713" y="3238500"/>
          <p14:tracePt t="9156" x="6081713" y="3211513"/>
          <p14:tracePt t="9165" x="6081713" y="3187700"/>
          <p14:tracePt t="9172" x="6081713" y="3176588"/>
          <p14:tracePt t="9181" x="6086475" y="3152775"/>
          <p14:tracePt t="9188" x="6094413" y="3133725"/>
          <p14:tracePt t="9198" x="6097588" y="3103563"/>
          <p14:tracePt t="9204" x="6097588" y="3068638"/>
          <p14:tracePt t="9213" x="6105525" y="3044825"/>
          <p14:tracePt t="9220" x="6105525" y="3033713"/>
          <p14:tracePt t="9229" x="6110288" y="3017838"/>
          <p14:tracePt t="9236" x="6110288" y="3001963"/>
          <p14:tracePt t="9245" x="6113463" y="2987675"/>
          <p14:tracePt t="9253" x="6113463" y="2971800"/>
          <p14:tracePt t="9261" x="6113463" y="2952750"/>
          <p14:tracePt t="9268" x="6113463" y="2944813"/>
          <p14:tracePt t="9276" x="6113463" y="2928938"/>
          <p14:tracePt t="9285" x="6113463" y="2909888"/>
          <p14:tracePt t="9293" x="6113463" y="2901950"/>
          <p14:tracePt t="9301" x="6113463" y="2879725"/>
          <p14:tracePt t="9309" x="6110288" y="2859088"/>
          <p14:tracePt t="9317" x="6110288" y="2844800"/>
          <p14:tracePt t="9326" x="6102350" y="2828925"/>
          <p14:tracePt t="9333" x="6097588" y="2801938"/>
          <p14:tracePt t="9340" x="6097588" y="2794000"/>
          <p14:tracePt t="9349" x="6097588" y="2774950"/>
          <p14:tracePt t="9359" x="6097588" y="2751138"/>
          <p14:tracePt t="9367" x="6097588" y="2732088"/>
          <p14:tracePt t="9372" x="6094413" y="2713038"/>
          <p14:tracePt t="9381" x="6094413" y="2693988"/>
          <p14:tracePt t="9388" x="6094413" y="2670175"/>
          <p14:tracePt t="9397" x="6094413" y="2651125"/>
          <p14:tracePt t="9404" x="6094413" y="2632075"/>
          <p14:tracePt t="9414" x="6094413" y="2613025"/>
          <p14:tracePt t="9421" x="6094413" y="2597150"/>
          <p14:tracePt t="9430" x="6094413" y="2581275"/>
          <p14:tracePt t="9436" x="6094413" y="2574925"/>
          <p14:tracePt t="9446" x="6094413" y="2566988"/>
          <p14:tracePt t="9452" x="6094413" y="2551113"/>
          <p14:tracePt t="9461" x="6094413" y="2547938"/>
          <p14:tracePt t="9469" x="6094413" y="2540000"/>
          <p14:tracePt t="9478" x="6094413" y="2532063"/>
          <p14:tracePt t="9485" x="6094413" y="2519363"/>
          <p14:tracePt t="9495" x="6094413" y="2513013"/>
          <p14:tracePt t="9501" x="6094413" y="2505075"/>
          <p14:tracePt t="9509" x="6094413" y="2489200"/>
          <p14:tracePt t="9517" x="6094413" y="2481263"/>
          <p14:tracePt t="9526" x="6094413" y="2473325"/>
          <p14:tracePt t="9532" x="6094413" y="2454275"/>
          <p14:tracePt t="9542" x="6094413" y="2438400"/>
          <p14:tracePt t="9549" x="6086475" y="2424113"/>
          <p14:tracePt t="9556" x="6081713" y="2408238"/>
          <p14:tracePt t="9565" x="6081713" y="2400300"/>
          <p14:tracePt t="9572" x="6078538" y="2378075"/>
          <p14:tracePt t="9581" x="6078538" y="2373313"/>
          <p14:tracePt t="9588" x="6078538" y="2370138"/>
          <p14:tracePt t="9598" x="6075363" y="2362200"/>
          <p14:tracePt t="9604" x="6075363" y="2357438"/>
          <p14:tracePt t="9613" x="6075363" y="2354263"/>
          <p14:tracePt t="9620" x="6075363" y="2346325"/>
          <p14:tracePt t="9629" x="6075363" y="2343150"/>
          <p14:tracePt t="9636" x="6075363" y="2338388"/>
          <p14:tracePt t="9646" x="6075363" y="2335213"/>
          <p14:tracePt t="9653" x="6075363" y="2327275"/>
          <p14:tracePt t="9669" x="6075363" y="2324100"/>
          <p14:tracePt t="9677" x="6070600" y="2319338"/>
          <p14:tracePt t="9710" x="6070600" y="2316163"/>
          <p14:tracePt t="9725" x="6067425" y="2311400"/>
          <p14:tracePt t="9750" x="6067425" y="2308225"/>
          <p14:tracePt t="9757" x="6062663" y="2303463"/>
          <p14:tracePt t="9772" x="6059488" y="2295525"/>
          <p14:tracePt t="9781" x="6054725" y="2292350"/>
          <p14:tracePt t="9788" x="6051550" y="2289175"/>
          <p14:tracePt t="9797" x="6051550" y="2284413"/>
          <p14:tracePt t="9814" x="6048375" y="2281238"/>
          <p14:tracePt t="9821" x="6043613" y="2276475"/>
          <p14:tracePt t="9836" x="6040438" y="2273300"/>
          <p14:tracePt t="9852" x="6035675" y="2268538"/>
          <p14:tracePt t="9916" x="6032500" y="2265363"/>
          <p14:tracePt t="9934" x="6027738" y="2262188"/>
          <p14:tracePt t="9942" x="6024563" y="2262188"/>
          <p14:tracePt t="9956" x="6013450" y="2257425"/>
          <p14:tracePt t="9965" x="6013450" y="2254250"/>
          <p14:tracePt t="9972" x="6005513" y="2246313"/>
          <p14:tracePt t="9989" x="6000750" y="2241550"/>
          <p14:tracePt t="9998" x="5997575" y="2238375"/>
          <p14:tracePt t="10014" x="5989638" y="2235200"/>
          <p14:tracePt t="10030" x="5986463" y="2230438"/>
          <p14:tracePt t="10061" x="5981700" y="2230438"/>
          <p14:tracePt t="10069" x="5978525" y="2230438"/>
          <p14:tracePt t="10077" x="5973763" y="2230438"/>
          <p14:tracePt t="10085" x="5970588" y="2230438"/>
          <p14:tracePt t="10093" x="5967413" y="2238375"/>
          <p14:tracePt t="10102" x="5959475" y="2238375"/>
          <p14:tracePt t="10110" x="5946775" y="2241550"/>
          <p14:tracePt t="10117" x="5940425" y="2249488"/>
          <p14:tracePt t="10124" x="5927725" y="2257425"/>
          <p14:tracePt t="10133" x="5924550" y="2262188"/>
          <p14:tracePt t="10140" x="5919788" y="2268538"/>
          <p14:tracePt t="10151" x="5916613" y="2276475"/>
          <p14:tracePt t="10157" x="5913438" y="2281238"/>
          <p14:tracePt t="10167" x="5908675" y="2289175"/>
          <p14:tracePt t="10173" x="5905500" y="2292350"/>
          <p14:tracePt t="10181" x="5900738" y="2295525"/>
          <p14:tracePt t="10204" x="5900738" y="2303463"/>
          <p14:tracePt t="10236" x="5897563" y="2308225"/>
          <p14:tracePt t="10262" x="5897563" y="2311400"/>
          <p14:tracePt t="10278" x="5897563" y="2319338"/>
          <p14:tracePt t="10286" x="5897563" y="2324100"/>
          <p14:tracePt t="10294" x="5897563" y="2335213"/>
          <p14:tracePt t="10301" x="5897563" y="2343150"/>
          <p14:tracePt t="10312" x="5897563" y="2357438"/>
          <p14:tracePt t="10317" x="5897563" y="2370138"/>
          <p14:tracePt t="10327" x="5897563" y="2392363"/>
          <p14:tracePt t="10334" x="5897563" y="2419350"/>
          <p14:tracePt t="10341" x="5897563" y="2446338"/>
          <p14:tracePt t="10350" x="5897563" y="2465388"/>
          <p14:tracePt t="10356" x="5897563" y="2486025"/>
          <p14:tracePt t="10365" x="5897563" y="2505075"/>
          <p14:tracePt t="10372" x="5897563" y="2527300"/>
          <p14:tracePt t="10383" x="5897563" y="2547938"/>
          <p14:tracePt t="10389" x="5897563" y="2566988"/>
          <p14:tracePt t="10398" x="5897563" y="2581275"/>
          <p14:tracePt t="10405" x="5897563" y="2597150"/>
          <p14:tracePt t="10414" x="5897563" y="2616200"/>
          <p14:tracePt t="10421" x="5905500" y="2635250"/>
          <p14:tracePt t="10429" x="5905500" y="2659063"/>
          <p14:tracePt t="10438" x="5908675" y="2693988"/>
          <p14:tracePt t="10447" x="5916613" y="2720975"/>
          <p14:tracePt t="10454" x="5919788" y="2751138"/>
          <p14:tracePt t="10460" x="5919788" y="2786063"/>
          <p14:tracePt t="10469" x="5935663" y="2825750"/>
          <p14:tracePt t="10477" x="5935663" y="2863850"/>
          <p14:tracePt t="10485" x="5940425" y="2890838"/>
          <p14:tracePt t="10494" x="5946775" y="2928938"/>
          <p14:tracePt t="10502" x="5951538" y="2967038"/>
          <p14:tracePt t="10510" x="5959475" y="3006725"/>
          <p14:tracePt t="10519" x="5962650" y="3036888"/>
          <p14:tracePt t="10524" x="5970588" y="3063875"/>
          <p14:tracePt t="10535" x="5970588" y="3079750"/>
          <p14:tracePt t="10541" x="5973763" y="3087688"/>
          <p14:tracePt t="10551" x="5973763" y="3095625"/>
          <p14:tracePt t="10557" x="5973763" y="3106738"/>
          <p14:tracePt t="10567" x="5973763" y="3125788"/>
          <p14:tracePt t="10573" x="5973763" y="3133725"/>
          <p14:tracePt t="10581" x="5978525" y="3149600"/>
          <p14:tracePt t="10588" x="5986463" y="3168650"/>
          <p14:tracePt t="10597" x="5986463" y="3184525"/>
          <p14:tracePt t="10605" x="5989638" y="3203575"/>
          <p14:tracePt t="10616" x="5997575" y="3241675"/>
          <p14:tracePt t="10621" x="6000750" y="3273425"/>
          <p14:tracePt t="10628" x="6008688" y="3292475"/>
          <p14:tracePt t="10637" x="6008688" y="3314700"/>
          <p14:tracePt t="10644" x="6021388" y="3341688"/>
          <p14:tracePt t="10653" x="6024563" y="3373438"/>
          <p14:tracePt t="10661" x="6032500" y="3392488"/>
          <p14:tracePt t="10670" x="6032500" y="3411538"/>
          <p14:tracePt t="10678" x="6032500" y="3427413"/>
          <p14:tracePt t="10686" x="6035675" y="3443288"/>
          <p14:tracePt t="10695" x="6035675" y="3449638"/>
          <p14:tracePt t="10701" x="6040438" y="3465513"/>
          <p14:tracePt t="10709" x="6043613" y="3484563"/>
          <p14:tracePt t="10718" x="6043613" y="3492500"/>
          <p14:tracePt t="10728" x="6043613" y="3503613"/>
          <p14:tracePt t="10734" x="6043613" y="3524250"/>
          <p14:tracePt t="10741" x="6051550" y="3538538"/>
          <p14:tracePt t="10749" x="6054725" y="3557588"/>
          <p14:tracePt t="10756" x="6054725" y="3565525"/>
          <p14:tracePt t="10766" x="6059488" y="3581400"/>
          <p14:tracePt t="10772" x="6059488" y="3589338"/>
          <p14:tracePt t="10782" x="6067425" y="3605213"/>
          <p14:tracePt t="10789" x="6067425" y="3627438"/>
          <p14:tracePt t="10799" x="6070600" y="3638550"/>
          <p14:tracePt t="10805" x="6075363" y="3651250"/>
          <p14:tracePt t="10815" x="6075363" y="3662363"/>
          <p14:tracePt t="10821" x="6075363" y="3673475"/>
          <p14:tracePt t="10831" x="6075363" y="3681413"/>
          <p14:tracePt t="10838" x="6075363" y="3689350"/>
          <p14:tracePt t="10845" x="6078538" y="3700463"/>
          <p14:tracePt t="10854" x="6078538" y="3721100"/>
          <p14:tracePt t="10860" x="6078538" y="3727450"/>
          <p14:tracePt t="10869" x="6078538" y="3735388"/>
          <p14:tracePt t="10878" x="6078538" y="3751263"/>
          <p14:tracePt t="10885" x="6078538" y="3759200"/>
          <p14:tracePt t="10895" x="6078538" y="3770313"/>
          <p14:tracePt t="10902" x="6078538" y="3781425"/>
          <p14:tracePt t="10911" x="6075363" y="3805238"/>
          <p14:tracePt t="10918" x="6067425" y="3813175"/>
          <p14:tracePt t="10924" x="6067425" y="3832225"/>
          <p14:tracePt t="10933" x="6062663" y="3843338"/>
          <p14:tracePt t="10940" x="6062663" y="3859213"/>
          <p14:tracePt t="10951" x="6059488" y="3878263"/>
          <p14:tracePt t="10957" x="6054725" y="3883025"/>
          <p14:tracePt t="10967" x="6051550" y="3890963"/>
          <p14:tracePt t="10973" x="6051550" y="3897313"/>
          <p14:tracePt t="10981" x="6051550" y="3902075"/>
          <p14:tracePt t="10988" x="6051550" y="3905250"/>
          <p14:tracePt t="11005" x="6048375" y="3910013"/>
          <p14:tracePt t="11014" x="6048375" y="3913188"/>
          <p14:tracePt t="11030" x="6048375" y="3917950"/>
          <p14:tracePt t="11037" x="6048375" y="3921125"/>
          <p14:tracePt t="11053" x="6048375" y="3924300"/>
          <p14:tracePt t="11064" x="6048375" y="3929063"/>
          <p14:tracePt t="11107" x="6048375" y="3940175"/>
          <p14:tracePt t="11110" x="6048375" y="3944938"/>
          <p14:tracePt t="11125" x="6048375" y="3948113"/>
          <p14:tracePt t="11134" x="6048375" y="3951288"/>
          <p14:tracePt t="11149" x="6048375" y="3956050"/>
          <p14:tracePt t="11189" x="6048375" y="3959225"/>
          <p14:tracePt t="11214" x="6048375" y="3963988"/>
          <p14:tracePt t="11229" x="6051550" y="3971925"/>
          <p14:tracePt t="11237" x="6051550" y="3975100"/>
          <p14:tracePt t="11246" x="6054725" y="3978275"/>
          <p14:tracePt t="11254" x="6059488" y="3990975"/>
          <p14:tracePt t="11261" x="6062663" y="3994150"/>
          <p14:tracePt t="11268" x="6062663" y="3998913"/>
          <p14:tracePt t="11278" x="6067425" y="4002088"/>
          <p14:tracePt t="11295" x="6070600" y="4005263"/>
          <p14:tracePt t="11302" x="6070600" y="4010025"/>
          <p14:tracePt t="11319" x="6075363" y="4013200"/>
          <p14:tracePt t="11335" x="6075363" y="4017963"/>
          <p14:tracePt t="11358" x="6078538" y="4021138"/>
          <p14:tracePt t="11367" x="6081713" y="4025900"/>
          <p14:tracePt t="11382" x="6086475" y="4029075"/>
          <p14:tracePt t="11398" x="6094413" y="4032250"/>
          <p14:tracePt t="11414" x="6097588" y="4032250"/>
          <p14:tracePt t="11430" x="6102350" y="4032250"/>
          <p14:tracePt t="11437" x="6105525" y="4032250"/>
          <p14:tracePt t="11453" x="6113463" y="4032250"/>
          <p14:tracePt t="11461" x="6116638" y="4037013"/>
          <p14:tracePt t="11470" x="6121400" y="4037013"/>
          <p14:tracePt t="11478" x="6124575" y="4037013"/>
          <p14:tracePt t="11486" x="6129338" y="4040188"/>
          <p14:tracePt t="11492" x="6132513" y="4044950"/>
          <p14:tracePt t="11501" x="6140450" y="4044950"/>
          <p14:tracePt t="11508" x="6143625" y="4044950"/>
          <p14:tracePt t="11518" x="6148388" y="4048125"/>
          <p14:tracePt t="11526" x="6156325" y="4048125"/>
          <p14:tracePt t="11541" x="6167438" y="4052888"/>
          <p14:tracePt t="11565" x="6170613" y="4052888"/>
          <p14:tracePt t="11885" x="6170613" y="4056063"/>
          <p14:tracePt t="11892" x="6175375" y="4059238"/>
          <p14:tracePt t="11925" x="6175375" y="4064000"/>
          <p14:tracePt t="12052" x="6175375" y="4059238"/>
          <p14:tracePt t="12062" x="6175375" y="4044950"/>
          <p14:tracePt t="12080" x="6175375" y="4037013"/>
          <p14:tracePt t="12088" x="6175375" y="4017963"/>
          <p14:tracePt t="12095" x="6175375" y="4010025"/>
          <p14:tracePt t="12103" x="6175375" y="3998913"/>
          <p14:tracePt t="12110" x="6175375" y="3994150"/>
          <p14:tracePt t="12118" x="6175375" y="3986213"/>
          <p14:tracePt t="12126" x="6167438" y="3978275"/>
          <p14:tracePt t="12135" x="6167438" y="3975100"/>
          <p14:tracePt t="12141" x="6167438" y="3971925"/>
          <p14:tracePt t="12151" x="6167438" y="3963988"/>
          <p14:tracePt t="12173" x="6164263" y="3951288"/>
          <p14:tracePt t="12206" x="6164263" y="3944938"/>
          <p14:tracePt t="12356" x="6167438" y="3944938"/>
          <p14:tracePt t="12373" x="6167438" y="3937000"/>
          <p14:tracePt t="12383" x="6178550" y="3924300"/>
          <p14:tracePt t="12389" x="6183313" y="3913188"/>
          <p14:tracePt t="12397" x="6194425" y="3890963"/>
          <p14:tracePt t="12405" x="6213475" y="3867150"/>
          <p14:tracePt t="12414" x="6221413" y="3843338"/>
          <p14:tracePt t="12422" x="6240463" y="3821113"/>
          <p14:tracePt t="12429" x="6251575" y="3797300"/>
          <p14:tracePt t="12439" x="6267450" y="3775075"/>
          <p14:tracePt t="12446" x="6278563" y="3759200"/>
          <p14:tracePt t="12454" x="6291263" y="3743325"/>
          <p14:tracePt t="12461" x="6294438" y="3732213"/>
          <p14:tracePt t="12470" x="6299200" y="3708400"/>
          <p14:tracePt t="12479" x="6302375" y="3705225"/>
          <p14:tracePt t="12487" x="6305550" y="3694113"/>
          <p14:tracePt t="12494" x="6305550" y="3678238"/>
          <p14:tracePt t="12503" x="6313488" y="3662363"/>
          <p14:tracePt t="12510" x="6313488" y="3654425"/>
          <p14:tracePt t="12518" x="6318250" y="3635375"/>
          <p14:tracePt t="12526" x="6318250" y="3619500"/>
          <p14:tracePt t="12535" x="6318250" y="3605213"/>
          <p14:tracePt t="12541" x="6318250" y="3584575"/>
          <p14:tracePt t="12551" x="6318250" y="3557588"/>
          <p14:tracePt t="12557" x="6318250" y="3530600"/>
          <p14:tracePt t="12568" x="6318250" y="3508375"/>
          <p14:tracePt t="12573" x="6318250" y="3481388"/>
          <p14:tracePt t="12580" x="6318250" y="3462338"/>
          <p14:tracePt t="12590" x="6318250" y="3443288"/>
          <p14:tracePt t="12597" x="6318250" y="3427413"/>
          <p14:tracePt t="12606" x="6318250" y="3408363"/>
          <p14:tracePt t="12613" x="6318250" y="3400425"/>
          <p14:tracePt t="12623" x="6318250" y="3392488"/>
          <p14:tracePt t="12629" x="6318250" y="3376613"/>
          <p14:tracePt t="12638" x="6318250" y="3373438"/>
          <p14:tracePt t="12646" x="6321425" y="3365500"/>
          <p14:tracePt t="12654" x="6321425" y="3354388"/>
          <p14:tracePt t="12663" x="6326188" y="3346450"/>
          <p14:tracePt t="12670" x="6334125" y="3338513"/>
          <p14:tracePt t="12679" x="6334125" y="3327400"/>
          <p14:tracePt t="12685" x="6337300" y="3311525"/>
          <p14:tracePt t="12692" x="6340475" y="3300413"/>
          <p14:tracePt t="12702" x="6353175" y="3276600"/>
          <p14:tracePt t="12710" x="6356350" y="3257550"/>
          <p14:tracePt t="12718" x="6361113" y="3246438"/>
          <p14:tracePt t="12725" x="6367463" y="3225800"/>
          <p14:tracePt t="12734" x="6380163" y="3203575"/>
          <p14:tracePt t="12740" x="6383338" y="3184525"/>
          <p14:tracePt t="12749" x="6394450" y="3160713"/>
          <p14:tracePt t="12757" x="6399213" y="3144838"/>
          <p14:tracePt t="12767" x="6410325" y="3109913"/>
          <p14:tracePt t="12774" x="6418263" y="3087688"/>
          <p14:tracePt t="12782" x="6426200" y="3076575"/>
          <p14:tracePt t="12789" x="6434138" y="3052763"/>
          <p14:tracePt t="12798" x="6434138" y="3036888"/>
          <p14:tracePt t="12805" x="6437313" y="3028950"/>
          <p14:tracePt t="12815" x="6437313" y="3014663"/>
          <p14:tracePt t="12822" x="6437313" y="3006725"/>
          <p14:tracePt t="12831" x="6437313" y="2998788"/>
          <p14:tracePt t="12838" x="6437313" y="2990850"/>
          <p14:tracePt t="12846" x="6437313" y="2979738"/>
          <p14:tracePt t="12854" x="6437313" y="2971800"/>
          <p14:tracePt t="12861" x="6437313" y="2963863"/>
          <p14:tracePt t="12869" x="6437313" y="2955925"/>
          <p14:tracePt t="12877" x="6437313" y="2940050"/>
          <p14:tracePt t="12887" x="6437313" y="2925763"/>
          <p14:tracePt t="12897" x="6437313" y="2909888"/>
          <p14:tracePt t="12904" x="6437313" y="2901950"/>
          <p14:tracePt t="12912" x="6437313" y="2882900"/>
          <p14:tracePt t="12918" x="6442075" y="2863850"/>
          <p14:tracePt t="12925" x="6442075" y="2847975"/>
          <p14:tracePt t="12935" x="6445250" y="2828925"/>
          <p14:tracePt t="12941" x="6453188" y="2805113"/>
          <p14:tracePt t="12951" x="6456363" y="2778125"/>
          <p14:tracePt t="12957" x="6464300" y="2755900"/>
          <p14:tracePt t="12967" x="6475413" y="2732088"/>
          <p14:tracePt t="12973" x="6483350" y="2713038"/>
          <p14:tracePt t="12980" x="6491288" y="2689225"/>
          <p14:tracePt t="12990" x="6496050" y="2674938"/>
          <p14:tracePt t="12997" x="6507163" y="2655888"/>
          <p14:tracePt t="13006" x="6515100" y="2640013"/>
          <p14:tracePt t="13013" x="6526213" y="2616200"/>
          <p14:tracePt t="13023" x="6537325" y="2593975"/>
          <p14:tracePt t="13030" x="6550025" y="2581275"/>
          <p14:tracePt t="13037" x="6564313" y="2559050"/>
          <p14:tracePt t="13047" x="6577013" y="2543175"/>
          <p14:tracePt t="13054" x="6591300" y="2519363"/>
          <p14:tracePt t="13064" x="6604000" y="2505075"/>
          <p14:tracePt t="13071" x="6626225" y="2481263"/>
          <p14:tracePt t="13077" x="6634163" y="2459038"/>
          <p14:tracePt t="13085" x="6645275" y="2438400"/>
          <p14:tracePt t="13092" x="6657975" y="2424113"/>
          <p14:tracePt t="13103" x="6680200" y="2405063"/>
          <p14:tracePt t="13110" x="6692900" y="2384425"/>
          <p14:tracePt t="13118" x="6707188" y="2373313"/>
          <p14:tracePt t="13125" x="6715125" y="2365375"/>
          <p14:tracePt t="13134" x="6719888" y="2365375"/>
          <p14:tracePt t="13140" x="6723063" y="2354263"/>
          <p14:tracePt t="13150" x="6726238" y="2354263"/>
          <p14:tracePt t="13158" x="6731000" y="2354263"/>
          <p14:tracePt t="13221" x="6738938" y="2362200"/>
          <p14:tracePt t="13230" x="6750050" y="2370138"/>
          <p14:tracePt t="13239" x="6754813" y="2378075"/>
          <p14:tracePt t="13246" x="6761163" y="2389188"/>
          <p14:tracePt t="13255" x="6781800" y="2405063"/>
          <p14:tracePt t="13261" x="6788150" y="2411413"/>
          <p14:tracePt t="13270" x="6800850" y="2424113"/>
          <p14:tracePt t="13277" x="6808788" y="2427288"/>
          <p14:tracePt t="13286" x="6815138" y="2438400"/>
          <p14:tracePt t="13293" x="6819900" y="2438400"/>
          <p14:tracePt t="13302" x="6831013" y="2443163"/>
          <p14:tracePt t="13317" x="6838950" y="2451100"/>
          <p14:tracePt t="13325" x="6850063" y="2462213"/>
          <p14:tracePt t="13335" x="6862763" y="2470150"/>
          <p14:tracePt t="13342" x="6873875" y="2486025"/>
          <p14:tracePt t="13352" x="6889750" y="2500313"/>
          <p14:tracePt t="13358" x="6904038" y="2516188"/>
          <p14:tracePt t="13368" x="6919913" y="2532063"/>
          <p14:tracePt t="13374" x="6931025" y="2547938"/>
          <p14:tracePt t="13382" x="6946900" y="2559050"/>
          <p14:tracePt t="13389" x="6954838" y="2574925"/>
          <p14:tracePt t="13397" x="6965950" y="2589213"/>
          <p14:tracePt t="13406" x="6978650" y="2605088"/>
          <p14:tracePt t="13416" x="6981825" y="2624138"/>
          <p14:tracePt t="13422" x="6992938" y="2647950"/>
          <p14:tracePt t="13431" x="6992938" y="2667000"/>
          <p14:tracePt t="13437" x="6992938" y="2701925"/>
          <p14:tracePt t="13448" x="6992938" y="2728913"/>
          <p14:tracePt t="13455" x="6992938" y="2774950"/>
          <p14:tracePt t="13462" x="6981825" y="2820988"/>
          <p14:tracePt t="13471" x="6981825" y="2847975"/>
          <p14:tracePt t="13478" x="6970713" y="2913063"/>
          <p14:tracePt t="13485" x="6962775" y="2967038"/>
          <p14:tracePt t="13492" x="6962775" y="3041650"/>
          <p14:tracePt t="13503" x="6965950" y="3114675"/>
          <p14:tracePt t="13509" x="6985000" y="3179763"/>
          <p14:tracePt t="13518" x="7016750" y="3252788"/>
          <p14:tracePt t="13525" x="7032625" y="3300413"/>
          <p14:tracePt t="13535" x="7059613" y="3349625"/>
          <p14:tracePt t="13542" x="7073900" y="3373438"/>
          <p14:tracePt t="13548" x="7086600" y="3384550"/>
          <p14:tracePt t="13558" x="7089775" y="3392488"/>
          <p14:tracePt t="13566" x="7092950" y="3400425"/>
          <p14:tracePt t="13574" x="7105650" y="3411538"/>
          <p14:tracePt t="13591" x="7108825" y="3419475"/>
          <p14:tracePt t="13598" x="7108825" y="3430588"/>
          <p14:tracePt t="13606" x="7113588" y="3438525"/>
          <p14:tracePt t="13615" x="7113588" y="3457575"/>
          <p14:tracePt t="13623" x="7113588" y="3465513"/>
          <p14:tracePt t="13631" x="7116763" y="3489325"/>
          <p14:tracePt t="13639" x="7116763" y="3516313"/>
          <p14:tracePt t="13647" x="7116763" y="3535363"/>
          <p14:tracePt t="13654" x="7124700" y="3570288"/>
          <p14:tracePt t="13660" x="7124700" y="3597275"/>
          <p14:tracePt t="13670" x="7124700" y="3627438"/>
          <p14:tracePt t="13678" x="7135813" y="3667125"/>
          <p14:tracePt t="13686" x="7143750" y="3686175"/>
          <p14:tracePt t="13694" x="7143750" y="3705225"/>
          <p14:tracePt t="13702" x="7146925" y="3727450"/>
          <p14:tracePt t="13709" x="7151688" y="3735388"/>
          <p14:tracePt t="13717" x="7159625" y="3751263"/>
          <p14:tracePt t="13725" x="7162800" y="3767138"/>
          <p14:tracePt t="13735" x="7167563" y="3781425"/>
          <p14:tracePt t="13741" x="7178675" y="3797300"/>
          <p14:tracePt t="13751" x="7178675" y="3802063"/>
          <p14:tracePt t="13758" x="7181850" y="3808413"/>
          <p14:tracePt t="13767" x="7181850" y="3813175"/>
          <p14:tracePt t="13773" x="7186613" y="3816350"/>
          <p14:tracePt t="13781" x="7186613" y="3821113"/>
          <p14:tracePt t="13790" x="7186613" y="3824288"/>
          <p14:tracePt t="13797" x="7189788" y="3829050"/>
          <p14:tracePt t="13806" x="7189788" y="3832225"/>
          <p14:tracePt t="13814" x="7189788" y="3835400"/>
          <p14:tracePt t="13823" x="7189788" y="3840163"/>
          <p14:tracePt t="13829" x="7194550" y="3848100"/>
          <p14:tracePt t="13838" x="7194550" y="3851275"/>
          <p14:tracePt t="13847" x="7194550" y="3859213"/>
          <p14:tracePt t="13854" x="7197725" y="3867150"/>
          <p14:tracePt t="13861" x="7197725" y="3878263"/>
          <p14:tracePt t="13870" x="7208838" y="3897313"/>
          <p14:tracePt t="13877" x="7213600" y="3910013"/>
          <p14:tracePt t="13885" x="7224713" y="3917950"/>
          <p14:tracePt t="13893" x="7229475" y="3932238"/>
          <p14:tracePt t="13902" x="7232650" y="3937000"/>
          <p14:tracePt t="13909" x="7240588" y="3944938"/>
          <p14:tracePt t="13919" x="7240588" y="3948113"/>
          <p14:tracePt t="13925" x="7248525" y="3959225"/>
          <p14:tracePt t="13934" x="7251700" y="3963988"/>
          <p14:tracePt t="13941" x="7256463" y="3963988"/>
          <p14:tracePt t="13948" x="7256463" y="3967163"/>
          <p14:tracePt t="13957" x="7267575" y="3978275"/>
          <p14:tracePt t="13989" x="7267575" y="3983038"/>
          <p14:tracePt t="14093" x="7270750" y="3986213"/>
          <p14:tracePt t="14101" x="7270750" y="3990975"/>
          <p14:tracePt t="14110" x="7270750" y="3994150"/>
          <p14:tracePt t="14125" x="7270750" y="3998913"/>
          <p14:tracePt t="14141" x="7275513" y="4002088"/>
          <p14:tracePt t="14190" x="7278688" y="4005263"/>
          <p14:tracePt t="14206" x="7283450" y="4005263"/>
          <p14:tracePt t="14214" x="7286625" y="4005263"/>
          <p14:tracePt t="14222" x="7289800" y="4005263"/>
          <p14:tracePt t="14229" x="7294563" y="4010025"/>
          <p14:tracePt t="14238" x="7297738" y="4010025"/>
          <p14:tracePt t="14246" x="7302500" y="4010025"/>
          <p14:tracePt t="14254" x="7310438" y="4010025"/>
          <p14:tracePt t="14262" x="7313613" y="4010025"/>
          <p14:tracePt t="14270" x="7321550" y="4013200"/>
          <p14:tracePt t="14277" x="7324725" y="4013200"/>
          <p14:tracePt t="14287" x="7332663" y="4013200"/>
          <p14:tracePt t="14293" x="7348538" y="4013200"/>
          <p14:tracePt t="14302" x="7367588" y="4013200"/>
          <p14:tracePt t="14310" x="7375525" y="4013200"/>
          <p14:tracePt t="14319" x="7386638" y="4017963"/>
          <p14:tracePt t="14325" x="7394575" y="4017963"/>
          <p14:tracePt t="14336" x="7402513" y="4017963"/>
          <p14:tracePt t="14342" x="7405688" y="4017963"/>
          <p14:tracePt t="14348" x="7410450" y="4017963"/>
          <p14:tracePt t="14358" x="7413625" y="4017963"/>
          <p14:tracePt t="14383" x="7418388" y="4017963"/>
          <p14:tracePt t="14390" x="7421563" y="4017963"/>
          <p14:tracePt t="14428" x="7429500" y="4017963"/>
          <p14:tracePt t="14446" x="7432675" y="4013200"/>
          <p14:tracePt t="14471" x="7432675" y="4010025"/>
          <p14:tracePt t="14605" x="7429500" y="4002088"/>
          <p14:tracePt t="14615" x="7426325" y="3998913"/>
          <p14:tracePt t="14625" x="7426325" y="3994150"/>
          <p14:tracePt t="14631" x="7421563" y="3986213"/>
          <p14:tracePt t="14641" x="7418388" y="3983038"/>
          <p14:tracePt t="14646" x="7418388" y="3975100"/>
          <p14:tracePt t="14655" x="7418388" y="3963988"/>
          <p14:tracePt t="14662" x="7418388" y="3959225"/>
          <p14:tracePt t="14670" x="7413625" y="3948113"/>
          <p14:tracePt t="14677" x="7405688" y="3932238"/>
          <p14:tracePt t="14686" x="7405688" y="3924300"/>
          <p14:tracePt t="14694" x="7405688" y="3917950"/>
          <p14:tracePt t="14702" x="7402513" y="3902075"/>
          <p14:tracePt t="14710" x="7402513" y="3886200"/>
          <p14:tracePt t="14718" x="7402513" y="3867150"/>
          <p14:tracePt t="14726" x="7399338" y="3851275"/>
          <p14:tracePt t="14740" x="7399338" y="3808413"/>
          <p14:tracePt t="14750" x="7399338" y="3789363"/>
          <p14:tracePt t="14758" x="7399338" y="3770313"/>
          <p14:tracePt t="14766" x="7399338" y="3743325"/>
          <p14:tracePt t="14774" x="7399338" y="3721100"/>
          <p14:tracePt t="14782" x="7399338" y="3697288"/>
          <p14:tracePt t="14790" x="7399338" y="3673475"/>
          <p14:tracePt t="14798" x="7399338" y="3662363"/>
          <p14:tracePt t="14807" x="7405688" y="3624263"/>
          <p14:tracePt t="14815" x="7410450" y="3605213"/>
          <p14:tracePt t="14823" x="7418388" y="3565525"/>
          <p14:tracePt t="14830" x="7429500" y="3543300"/>
          <p14:tracePt t="14840" x="7440613" y="3511550"/>
          <p14:tracePt t="14845" x="7445375" y="3484563"/>
          <p14:tracePt t="14854" x="7456488" y="3462338"/>
          <p14:tracePt t="14861" x="7456488" y="3443288"/>
          <p14:tracePt t="14870" x="7464425" y="3408363"/>
          <p14:tracePt t="14877" x="7467600" y="3392488"/>
          <p14:tracePt t="14887" x="7475538" y="3365500"/>
          <p14:tracePt t="14893" x="7475538" y="3349625"/>
          <p14:tracePt t="14903" x="7475538" y="3333750"/>
          <p14:tracePt t="14909" x="7475538" y="3314700"/>
          <p14:tracePt t="14919" x="7475538" y="3306763"/>
          <p14:tracePt t="14926" x="7475538" y="3292475"/>
          <p14:tracePt t="14935" x="7475538" y="3284538"/>
          <p14:tracePt t="14942" x="7475538" y="3276600"/>
          <p14:tracePt t="14950" x="7475538" y="3252788"/>
          <p14:tracePt t="14958" x="7475538" y="3241675"/>
          <p14:tracePt t="14966" x="7475538" y="3225800"/>
          <p14:tracePt t="14973" x="7480300" y="3203575"/>
          <p14:tracePt t="14982" x="7480300" y="3184525"/>
          <p14:tracePt t="14997" x="7483475" y="3149600"/>
          <p14:tracePt t="15004" x="7483475" y="3130550"/>
          <p14:tracePt t="15007" x="7483475" y="3095625"/>
          <p14:tracePt t="15016" x="7491413" y="3076575"/>
          <p14:tracePt t="15022" x="7491413" y="3060700"/>
          <p14:tracePt t="15029" x="7494588" y="3041650"/>
          <p14:tracePt t="15038" x="7494588" y="3009900"/>
          <p14:tracePt t="15046" x="7494588" y="2990850"/>
          <p14:tracePt t="15054" x="7494588" y="2974975"/>
          <p14:tracePt t="15062" x="7494588" y="2955925"/>
          <p14:tracePt t="15070" x="7494588" y="2940050"/>
          <p14:tracePt t="15077" x="7494588" y="2928938"/>
          <p14:tracePt t="15086" x="7499350" y="2913063"/>
          <p14:tracePt t="15099" x="7499350" y="2894013"/>
          <p14:tracePt t="15103" x="7499350" y="2882900"/>
          <p14:tracePt t="15110" x="7499350" y="2863850"/>
          <p14:tracePt t="15118" x="7499350" y="2855913"/>
          <p14:tracePt t="15125" x="7499350" y="2847975"/>
          <p14:tracePt t="15133" x="7499350" y="2836863"/>
          <p14:tracePt t="15141" x="7499350" y="2828925"/>
          <p14:tracePt t="15150" x="7499350" y="2820988"/>
          <p14:tracePt t="15158" x="7499350" y="2813050"/>
          <p14:tracePt t="15166" x="7499350" y="2798763"/>
          <p14:tracePt t="15174" x="7499350" y="2790825"/>
          <p14:tracePt t="15182" x="7499350" y="2778125"/>
          <p14:tracePt t="15190" x="7507288" y="2767013"/>
          <p14:tracePt t="15199" x="7510463" y="2755900"/>
          <p14:tracePt t="15206" x="7510463" y="2740025"/>
          <p14:tracePt t="15216" x="7513638" y="2728913"/>
          <p14:tracePt t="15222" x="7518400" y="2713038"/>
          <p14:tracePt t="15230" x="7518400" y="2697163"/>
          <p14:tracePt t="15239" x="7529513" y="2682875"/>
          <p14:tracePt t="15245" x="7534275" y="2662238"/>
          <p14:tracePt t="15254" x="7540625" y="2651125"/>
          <p14:tracePt t="15261" x="7545388" y="2632075"/>
          <p14:tracePt t="15270" x="7545388" y="2613025"/>
          <p14:tracePt t="15277" x="7545388" y="2605088"/>
          <p14:tracePt t="15288" x="7545388" y="2581275"/>
          <p14:tracePt t="15293" x="7545388" y="2574925"/>
          <p14:tracePt t="15302" x="7545388" y="2566988"/>
          <p14:tracePt t="15309" x="7545388" y="2559050"/>
          <p14:tracePt t="15318" x="7545388" y="2554288"/>
          <p14:tracePt t="15325" x="7545388" y="2551113"/>
          <p14:tracePt t="15333" x="7545388" y="2547938"/>
          <p14:tracePt t="15342" x="7545388" y="2535238"/>
          <p14:tracePt t="15358" x="7545388" y="2524125"/>
          <p14:tracePt t="15367" x="7545388" y="2519363"/>
          <p14:tracePt t="15375" x="7545388" y="2513013"/>
          <p14:tracePt t="15382" x="7545388" y="2505075"/>
          <p14:tracePt t="15390" x="7545388" y="2500313"/>
          <p14:tracePt t="15399" x="7545388" y="2492375"/>
          <p14:tracePt t="15406" x="7545388" y="2489200"/>
          <p14:tracePt t="15414" x="7545388" y="2486025"/>
          <p14:tracePt t="15422" x="7545388" y="2478088"/>
          <p14:tracePt t="15438" x="7545388" y="2470150"/>
          <p14:tracePt t="15461" x="7545388" y="2465388"/>
          <p14:tracePt t="15597" x="7545388" y="2470150"/>
          <p14:tracePt t="15605" x="7545388" y="2473325"/>
          <p14:tracePt t="15614" x="7545388" y="2481263"/>
          <p14:tracePt t="15622" x="7545388" y="2489200"/>
          <p14:tracePt t="15630" x="7545388" y="2497138"/>
          <p14:tracePt t="15639" x="7545388" y="2505075"/>
          <p14:tracePt t="15645" x="7545388" y="2527300"/>
          <p14:tracePt t="15654" x="7545388" y="2540000"/>
          <p14:tracePt t="15661" x="7545388" y="2566988"/>
          <p14:tracePt t="15670" x="7545388" y="2597150"/>
          <p14:tracePt t="15677" x="7553325" y="2628900"/>
          <p14:tracePt t="15686" x="7556500" y="2655888"/>
          <p14:tracePt t="15693" x="7564438" y="2693988"/>
          <p14:tracePt t="15703" x="7572375" y="2724150"/>
          <p14:tracePt t="15710" x="7575550" y="2743200"/>
          <p14:tracePt t="15717" x="7583488" y="2774950"/>
          <p14:tracePt t="15726" x="7596188" y="2820988"/>
          <p14:tracePt t="15733" x="7599363" y="2840038"/>
          <p14:tracePt t="15742" x="7599363" y="2859088"/>
          <p14:tracePt t="15749" x="7607300" y="2882900"/>
          <p14:tracePt t="15758" x="7610475" y="2890838"/>
          <p14:tracePt t="15767" x="7610475" y="2898775"/>
          <p14:tracePt t="15774" x="7615238" y="2921000"/>
          <p14:tracePt t="15782" x="7626350" y="2944813"/>
          <p14:tracePt t="15790" x="7626350" y="2952750"/>
          <p14:tracePt t="15799" x="7626350" y="2971800"/>
          <p14:tracePt t="15806" x="7626350" y="2987675"/>
          <p14:tracePt t="15813" x="7629525" y="2995613"/>
          <p14:tracePt t="15822" x="7629525" y="3014663"/>
          <p14:tracePt t="15830" x="7629525" y="3028950"/>
          <p14:tracePt t="15838" x="7637463" y="3044825"/>
          <p14:tracePt t="15845" x="7637463" y="3052763"/>
          <p14:tracePt t="15854" x="7637463" y="3063875"/>
          <p14:tracePt t="15861" x="7637463" y="3071813"/>
          <p14:tracePt t="15870" x="7637463" y="3076575"/>
          <p14:tracePt t="15877" x="7637463" y="3082925"/>
          <p14:tracePt t="15886" x="7637463" y="3087688"/>
          <p14:tracePt t="15893" x="7637463" y="3095625"/>
          <p14:tracePt t="15902" x="7637463" y="3103563"/>
          <p14:tracePt t="15918" x="7637463" y="3106738"/>
          <p14:tracePt t="15925" x="7637463" y="3109913"/>
          <p14:tracePt t="15932" x="7637463" y="3114675"/>
          <p14:tracePt t="15942" x="7629525" y="3122613"/>
          <p14:tracePt t="15950" x="7629525" y="3133725"/>
          <p14:tracePt t="15958" x="7629525" y="3141663"/>
          <p14:tracePt t="15967" x="7629525" y="3149600"/>
          <p14:tracePt t="15974" x="7629525" y="3157538"/>
          <p14:tracePt t="15983" x="7629525" y="3171825"/>
          <p14:tracePt t="15990" x="7629525" y="3179763"/>
          <p14:tracePt t="15997" x="7634288" y="3203575"/>
          <p14:tracePt t="16006" x="7634288" y="3222625"/>
          <p14:tracePt t="16014" x="7634288" y="3238500"/>
          <p14:tracePt t="16022" x="7637463" y="3252788"/>
          <p14:tracePt t="16029" x="7637463" y="3273425"/>
          <p14:tracePt t="16039" x="7637463" y="3287713"/>
          <p14:tracePt t="16045" x="7637463" y="3295650"/>
          <p14:tracePt t="16054" x="7637463" y="3311525"/>
          <p14:tracePt t="16061" x="7637463" y="3322638"/>
          <p14:tracePt t="16070" x="7637463" y="3338513"/>
          <p14:tracePt t="16077" x="7629525" y="3354388"/>
          <p14:tracePt t="16086" x="7623175" y="3368675"/>
          <p14:tracePt t="16100" x="7618413" y="3384550"/>
          <p14:tracePt t="16103" x="7610475" y="3403600"/>
          <p14:tracePt t="16111" x="7607300" y="3408363"/>
          <p14:tracePt t="16118" x="7602538" y="3427413"/>
          <p14:tracePt t="16126" x="7599363" y="3435350"/>
          <p14:tracePt t="16134" x="7596188" y="3449638"/>
          <p14:tracePt t="16142" x="7596188" y="3457575"/>
          <p14:tracePt t="16150" x="7588250" y="3470275"/>
          <p14:tracePt t="16158" x="7583488" y="3476625"/>
          <p14:tracePt t="16167" x="7583488" y="3484563"/>
          <p14:tracePt t="16175" x="7583488" y="3497263"/>
          <p14:tracePt t="16183" x="7580313" y="3508375"/>
          <p14:tracePt t="16197" x="7580313" y="3524250"/>
          <p14:tracePt t="16206" x="7580313" y="3530600"/>
          <p14:tracePt t="16213" x="7575550" y="3543300"/>
          <p14:tracePt t="16222" x="7575550" y="3551238"/>
          <p14:tracePt t="16229" x="7575550" y="3557588"/>
          <p14:tracePt t="16238" x="7575550" y="3565525"/>
          <p14:tracePt t="16245" x="7575550" y="3578225"/>
          <p14:tracePt t="16254" x="7575550" y="3589338"/>
          <p14:tracePt t="16261" x="7575550" y="3605213"/>
          <p14:tracePt t="16270" x="7567613" y="3627438"/>
          <p14:tracePt t="16277" x="7564438" y="3646488"/>
          <p14:tracePt t="16287" x="7561263" y="3667125"/>
          <p14:tracePt t="16293" x="7561263" y="3678238"/>
          <p14:tracePt t="16303" x="7553325" y="3689350"/>
          <p14:tracePt t="16309" x="7548563" y="3705225"/>
          <p14:tracePt t="16317" x="7548563" y="3716338"/>
          <p14:tracePt t="16325" x="7548563" y="3724275"/>
          <p14:tracePt t="16335" x="7545388" y="3732213"/>
          <p14:tracePt t="16341" x="7545388" y="3740150"/>
          <p14:tracePt t="16350" x="7540625" y="3754438"/>
          <p14:tracePt t="16358" x="7540625" y="3759200"/>
          <p14:tracePt t="16367" x="7540625" y="3767138"/>
          <p14:tracePt t="16374" x="7534275" y="3778250"/>
          <p14:tracePt t="16384" x="7534275" y="3786188"/>
          <p14:tracePt t="16390" x="7529513" y="3802063"/>
          <p14:tracePt t="16406" x="7529513" y="3808413"/>
          <p14:tracePt t="16422" x="7529513" y="3816350"/>
          <p14:tracePt t="16429" x="7526338" y="3821113"/>
          <p14:tracePt t="16445" x="7526338" y="3824288"/>
          <p14:tracePt t="16454" x="7521575" y="3824288"/>
          <p14:tracePt t="16493" x="7521575" y="3829050"/>
          <p14:tracePt t="16510" x="7518400" y="3832225"/>
          <p14:tracePt t="16533" x="7513638" y="3835400"/>
          <p14:tracePt t="16558" x="7507288" y="3840163"/>
          <p14:tracePt t="16575" x="7499350" y="3840163"/>
          <p14:tracePt t="16589" x="7494588" y="3840163"/>
          <p14:tracePt t="16597" x="7486650" y="3840163"/>
          <p14:tracePt t="16606" x="7475538" y="3840163"/>
          <p14:tracePt t="16614" x="7467600" y="3840163"/>
          <p14:tracePt t="16622" x="7445375" y="3824288"/>
          <p14:tracePt t="16630" x="7413625" y="3797300"/>
          <p14:tracePt t="16638" x="7378700" y="3770313"/>
          <p14:tracePt t="16645" x="7348538" y="3748088"/>
          <p14:tracePt t="16654" x="7324725" y="3727450"/>
          <p14:tracePt t="16662" x="7302500" y="3713163"/>
          <p14:tracePt t="16670" x="7286625" y="3697288"/>
          <p14:tracePt t="16677" x="7270750" y="3686175"/>
          <p14:tracePt t="16686" x="7259638" y="3670300"/>
          <p14:tracePt t="16694" x="7251700" y="3659188"/>
          <p14:tracePt t="16711" x="7248525" y="3659188"/>
          <p14:tracePt t="16726" x="7243763" y="3651250"/>
          <p14:tracePt t="16765" x="7240588" y="3646488"/>
          <p14:tracePt t="16781" x="7240588" y="3643313"/>
          <p14:tracePt t="16790" x="7240588" y="3635375"/>
          <p14:tracePt t="16797" x="7235825" y="3627438"/>
          <p14:tracePt t="16806" x="7235825" y="3619500"/>
          <p14:tracePt t="16813" x="7229475" y="3605213"/>
          <p14:tracePt t="16822" x="7229475" y="3592513"/>
          <p14:tracePt t="16829" x="7229475" y="3573463"/>
          <p14:tracePt t="16838" x="7229475" y="3554413"/>
          <p14:tracePt t="16845" x="7229475" y="3538538"/>
          <p14:tracePt t="16854" x="7229475" y="3527425"/>
          <p14:tracePt t="16862" x="7229475" y="3503613"/>
          <p14:tracePt t="16871" x="7229475" y="3484563"/>
          <p14:tracePt t="16877" x="7229475" y="3470275"/>
          <p14:tracePt t="16886" x="7229475" y="3462338"/>
          <p14:tracePt t="16893" x="7229475" y="3454400"/>
          <p14:tracePt t="16901" x="7229475" y="3435350"/>
          <p14:tracePt t="16910" x="7229475" y="3422650"/>
          <p14:tracePt t="16918" x="7235825" y="3408363"/>
          <p14:tracePt t="16926" x="7240588" y="3387725"/>
          <p14:tracePt t="16934" x="7243763" y="3368675"/>
          <p14:tracePt t="16942" x="7256463" y="3346450"/>
          <p14:tracePt t="16951" x="7262813" y="3322638"/>
          <p14:tracePt t="16958" x="7275513" y="3284538"/>
          <p14:tracePt t="16968" x="7286625" y="3265488"/>
          <p14:tracePt t="16974" x="7297738" y="3241675"/>
          <p14:tracePt t="16981" x="7302500" y="3203575"/>
          <p14:tracePt t="16989" x="7310438" y="3187700"/>
          <p14:tracePt t="16997" x="7321550" y="3160713"/>
          <p14:tracePt t="17007" x="7324725" y="3130550"/>
          <p14:tracePt t="17013" x="7332663" y="3109913"/>
          <p14:tracePt t="17022" x="7337425" y="3087688"/>
          <p14:tracePt t="17030" x="7340600" y="3068638"/>
          <p14:tracePt t="17039" x="7340600" y="3052763"/>
          <p14:tracePt t="17045" x="7348538" y="3033713"/>
          <p14:tracePt t="17054" x="7348538" y="3025775"/>
          <p14:tracePt t="17061" x="7351713" y="3009900"/>
          <p14:tracePt t="17071" x="7351713" y="2995613"/>
          <p14:tracePt t="17077" x="7364413" y="2971800"/>
          <p14:tracePt t="17102" x="7367588" y="2936875"/>
          <p14:tracePt t="17111" x="7370763" y="2921000"/>
          <p14:tracePt t="17119" x="7370763" y="2906713"/>
          <p14:tracePt t="17127" x="7375525" y="2890838"/>
          <p14:tracePt t="17134" x="7375525" y="2882900"/>
          <p14:tracePt t="17142" x="7383463" y="2863850"/>
          <p14:tracePt t="17153" x="7386638" y="2825750"/>
          <p14:tracePt t="17158" x="7394575" y="2801938"/>
          <p14:tracePt t="17165" x="7399338" y="2774950"/>
          <p14:tracePt t="17174" x="7405688" y="2751138"/>
          <p14:tracePt t="17181" x="7405688" y="2732088"/>
          <p14:tracePt t="17190" x="7410450" y="2713038"/>
          <p14:tracePt t="17197" x="7418388" y="2682875"/>
          <p14:tracePt t="17207" x="7421563" y="2662238"/>
          <p14:tracePt t="17213" x="7421563" y="2643188"/>
          <p14:tracePt t="17222" x="7432675" y="2620963"/>
          <p14:tracePt t="17229" x="7432675" y="2601913"/>
          <p14:tracePt t="17239" x="7437438" y="2586038"/>
          <p14:tracePt t="17245" x="7437438" y="2570163"/>
          <p14:tracePt t="17254" x="7440613" y="2554288"/>
          <p14:tracePt t="17262" x="7440613" y="2527300"/>
          <p14:tracePt t="17270" x="7440613" y="2519363"/>
          <p14:tracePt t="17277" x="7448550" y="2505075"/>
          <p14:tracePt t="17286" x="7448550" y="2489200"/>
          <p14:tracePt t="17294" x="7448550" y="2478088"/>
          <p14:tracePt t="17302" x="7448550" y="2465388"/>
          <p14:tracePt t="17310" x="7448550" y="2459038"/>
          <p14:tracePt t="17318" x="7448550" y="2451100"/>
          <p14:tracePt t="17326" x="7448550" y="2435225"/>
          <p14:tracePt t="17335" x="7448550" y="2432050"/>
          <p14:tracePt t="17342" x="7448550" y="2427288"/>
          <p14:tracePt t="17358" x="7448550" y="2424113"/>
          <p14:tracePt t="17375" x="7453313" y="2424113"/>
          <p14:tracePt t="17381" x="7453313" y="2419350"/>
          <p14:tracePt t="17397" x="7456488" y="2416175"/>
          <p14:tracePt t="17413" x="7459663" y="2416175"/>
          <p14:tracePt t="17501" x="7464425" y="2435225"/>
          <p14:tracePt t="17509" x="7464425" y="2470150"/>
          <p14:tracePt t="17517" x="7464425" y="2500313"/>
          <p14:tracePt t="17526" x="7464425" y="2554288"/>
          <p14:tracePt t="17535" x="7464425" y="2608263"/>
          <p14:tracePt t="17543" x="7459663" y="2662238"/>
          <p14:tracePt t="17552" x="7453313" y="2701925"/>
          <p14:tracePt t="17558" x="7453313" y="2736850"/>
          <p14:tracePt t="17565" x="7453313" y="2767013"/>
          <p14:tracePt t="17575" x="7453313" y="2801938"/>
          <p14:tracePt t="17583" x="7453313" y="2840038"/>
          <p14:tracePt t="17592" x="7456488" y="2867025"/>
          <p14:tracePt t="17598" x="7464425" y="2913063"/>
          <p14:tracePt t="17607" x="7467600" y="2944813"/>
          <p14:tracePt t="17613" x="7467600" y="2971800"/>
          <p14:tracePt t="17623" x="7467600" y="2990850"/>
          <p14:tracePt t="17629" x="7467600" y="3025775"/>
          <p14:tracePt t="17639" x="7467600" y="3052763"/>
          <p14:tracePt t="17646" x="7467600" y="3076575"/>
          <p14:tracePt t="17654" x="7467600" y="3106738"/>
          <p14:tracePt t="17662" x="7467600" y="3144838"/>
          <p14:tracePt t="17670" x="7467600" y="3179763"/>
          <p14:tracePt t="17677" x="7467600" y="3211513"/>
          <p14:tracePt t="17686" x="7467600" y="3230563"/>
          <p14:tracePt t="17694" x="7475538" y="3273425"/>
          <p14:tracePt t="17702" x="7480300" y="3292475"/>
          <p14:tracePt t="17711" x="7491413" y="3338513"/>
          <p14:tracePt t="17719" x="7491413" y="3376613"/>
          <p14:tracePt t="17727" x="7507288" y="3408363"/>
          <p14:tracePt t="17735" x="7507288" y="3427413"/>
          <p14:tracePt t="17743" x="7510463" y="3443288"/>
          <p14:tracePt t="17776" x="7518400" y="3489325"/>
          <p14:tracePt t="17791" x="7526338" y="3508375"/>
          <p14:tracePt t="17797" x="7526338" y="3516313"/>
          <p14:tracePt t="17806" x="7526338" y="3524250"/>
          <p14:tracePt t="17814" x="7526338" y="3538538"/>
          <p14:tracePt t="17823" x="7526338" y="3543300"/>
          <p14:tracePt t="17831" x="7526338" y="3554413"/>
          <p14:tracePt t="17837" x="7526338" y="3565525"/>
          <p14:tracePt t="17846" x="7526338" y="3584575"/>
          <p14:tracePt t="17854" x="7526338" y="3600450"/>
          <p14:tracePt t="17862" x="7526338" y="3619500"/>
          <p14:tracePt t="17871" x="7526338" y="3635375"/>
          <p14:tracePt t="17879" x="7526338" y="3646488"/>
          <p14:tracePt t="17889" x="7526338" y="3662363"/>
          <p14:tracePt t="17894" x="7521575" y="3681413"/>
          <p14:tracePt t="17904" x="7518400" y="3697288"/>
          <p14:tracePt t="17911" x="7518400" y="3713163"/>
          <p14:tracePt t="17918" x="7518400" y="3721100"/>
          <p14:tracePt t="17927" x="7513638" y="3735388"/>
          <p14:tracePt t="17935" x="7513638" y="3743325"/>
          <p14:tracePt t="17943" x="7507288" y="3759200"/>
          <p14:tracePt t="17952" x="7502525" y="3770313"/>
          <p14:tracePt t="17959" x="7502525" y="3778250"/>
          <p14:tracePt t="17968" x="7499350" y="3786188"/>
          <p14:tracePt t="17976" x="7499350" y="3789363"/>
          <p14:tracePt t="17983" x="7499350" y="3797300"/>
          <p14:tracePt t="17991" x="7491413" y="3805238"/>
          <p14:tracePt t="18007" x="7491413" y="3816350"/>
          <p14:tracePt t="18022" x="7480300" y="3821113"/>
          <p14:tracePt t="18029" x="7480300" y="3824288"/>
          <p14:tracePt t="18046" x="7480300" y="3829050"/>
          <p14:tracePt t="18062" x="7480300" y="3832225"/>
          <p14:tracePt t="18087" x="7475538" y="3832225"/>
          <p14:tracePt t="18261" x="7472363" y="3835400"/>
          <p14:tracePt t="18309" x="7467600" y="3835400"/>
          <p14:tracePt t="18327" x="7459663" y="3835400"/>
          <p14:tracePt t="18335" x="7459663" y="3832225"/>
          <p14:tracePt t="18343" x="7456488" y="3824288"/>
          <p14:tracePt t="18353" x="7453313" y="3813175"/>
          <p14:tracePt t="18359" x="7445375" y="3797300"/>
          <p14:tracePt t="18366" x="7440613" y="3778250"/>
          <p14:tracePt t="18374" x="7440613" y="3762375"/>
          <p14:tracePt t="18382" x="7437438" y="3748088"/>
          <p14:tracePt t="18392" x="7437438" y="3740150"/>
          <p14:tracePt t="18398" x="7437438" y="3724275"/>
          <p14:tracePt t="18407" x="7437438" y="3713163"/>
          <p14:tracePt t="18414" x="7437438" y="3697288"/>
          <p14:tracePt t="18422" x="7437438" y="3689350"/>
          <p14:tracePt t="18429" x="7437438" y="3673475"/>
          <p14:tracePt t="18438" x="7440613" y="3670300"/>
          <p14:tracePt t="18446" x="7445375" y="3667125"/>
          <p14:tracePt t="18456" x="7453313" y="3651250"/>
          <p14:tracePt t="18462" x="7453313" y="3643313"/>
          <p14:tracePt t="18470" x="7464425" y="3638550"/>
          <p14:tracePt t="18477" x="7467600" y="3632200"/>
          <p14:tracePt t="18501" x="7472363" y="3616325"/>
          <p14:tracePt t="18504" x="7475538" y="3608388"/>
          <p14:tracePt t="18511" x="7480300" y="3600450"/>
          <p14:tracePt t="18519" x="7480300" y="3597275"/>
          <p14:tracePt t="18527" x="7486650" y="3584575"/>
          <p14:tracePt t="18534" x="7486650" y="3581400"/>
          <p14:tracePt t="18543" x="7486650" y="3573463"/>
          <p14:tracePt t="18559" x="7486650" y="3570288"/>
          <p14:tracePt t="18567" x="7486650" y="3565525"/>
          <p14:tracePt t="18630" x="7486650" y="3562350"/>
          <p14:tracePt t="18671" x="7483475" y="3562350"/>
          <p14:tracePt t="18696" x="7480300" y="3562350"/>
          <p14:tracePt t="18717" x="7475538" y="3562350"/>
          <p14:tracePt t="18743" x="7472363" y="3562350"/>
          <p14:tracePt t="19670" x="7475538" y="3562350"/>
          <p14:tracePt t="19687" x="7502525" y="3557588"/>
          <p14:tracePt t="19697" x="7518400" y="3557588"/>
          <p14:tracePt t="19703" x="7526338" y="3557588"/>
          <p14:tracePt t="19711" x="7534275" y="3557588"/>
          <p14:tracePt t="19718" x="7537450" y="3557588"/>
          <p14:tracePt t="19728" x="7545388" y="3557588"/>
          <p14:tracePt t="19735" x="7556500" y="3557588"/>
          <p14:tracePt t="19744" x="7564438" y="3557588"/>
          <p14:tracePt t="19751" x="7580313" y="3557588"/>
          <p14:tracePt t="19759" x="7599363" y="3562350"/>
          <p14:tracePt t="19766" x="7618413" y="3570288"/>
          <p14:tracePt t="19774" x="7642225" y="3570288"/>
          <p14:tracePt t="19782" x="7672388" y="3570288"/>
          <p14:tracePt t="19792" x="7731125" y="3565525"/>
          <p14:tracePt t="19799" x="7777163" y="3557588"/>
          <p14:tracePt t="19807" x="7815263" y="3546475"/>
          <p14:tracePt t="19814" x="7853363" y="3530600"/>
          <p14:tracePt t="19821" x="7893050" y="3519488"/>
          <p14:tracePt t="19831" x="7915275" y="3508375"/>
          <p14:tracePt t="19838" x="7931150" y="3500438"/>
          <p14:tracePt t="19847" x="7939088" y="3489325"/>
          <p14:tracePt t="19855" x="7942263" y="3481388"/>
          <p14:tracePt t="19864" x="7950200" y="3470275"/>
          <p14:tracePt t="19872" x="7958138" y="3462338"/>
          <p14:tracePt t="19879" x="7961313" y="3446463"/>
          <p14:tracePt t="19887" x="7969250" y="3430588"/>
          <p14:tracePt t="19896" x="7974013" y="3395663"/>
          <p14:tracePt t="19904" x="7988300" y="3357563"/>
          <p14:tracePt t="19913" x="7988300" y="3338513"/>
          <p14:tracePt t="19921" x="7993063" y="3303588"/>
          <p14:tracePt t="19926" x="7996238" y="3279775"/>
          <p14:tracePt t="19934" x="8004175" y="3260725"/>
          <p14:tracePt t="19944" x="8008938" y="3241675"/>
          <p14:tracePt t="19950" x="8015288" y="3211513"/>
          <p14:tracePt t="19961" x="8020050" y="3179763"/>
          <p14:tracePt t="19966" x="8027988" y="3144838"/>
          <p14:tracePt t="19977" x="8039100" y="3122613"/>
          <p14:tracePt t="19982" x="8039100" y="3095625"/>
          <p14:tracePt t="19989" x="8043863" y="3055938"/>
          <p14:tracePt t="19998" x="8050213" y="3009900"/>
          <p14:tracePt t="20008" x="8054975" y="2987675"/>
          <p14:tracePt t="20015" x="8054975" y="2952750"/>
          <p14:tracePt t="20022" x="8062913" y="2913063"/>
          <p14:tracePt t="20031" x="8062913" y="2867025"/>
          <p14:tracePt t="20040" x="8070850" y="2840038"/>
          <p14:tracePt t="20046" x="8070850" y="2801938"/>
          <p14:tracePt t="20055" x="8070850" y="2782888"/>
          <p14:tracePt t="20063" x="8070850" y="2755900"/>
          <p14:tracePt t="20071" x="8070850" y="2728913"/>
          <p14:tracePt t="20079" x="8070850" y="2705100"/>
          <p14:tracePt t="20093" x="8070850" y="2686050"/>
          <p14:tracePt t="20096" x="8070850" y="2667000"/>
          <p14:tracePt t="20102" x="8074025" y="2659063"/>
          <p14:tracePt t="20111" x="8085138" y="2628900"/>
          <p14:tracePt t="20119" x="8089900" y="2608263"/>
          <p14:tracePt t="20126" x="8101013" y="2586038"/>
          <p14:tracePt t="20135" x="8112125" y="2562225"/>
          <p14:tracePt t="20143" x="8116888" y="2543175"/>
          <p14:tracePt t="20151" x="8120063" y="2527300"/>
          <p14:tracePt t="20158" x="8131175" y="2505075"/>
          <p14:tracePt t="20166" x="8135938" y="2497138"/>
          <p14:tracePt t="20174" x="8143875" y="2478088"/>
          <p14:tracePt t="20182" x="8147050" y="2465388"/>
          <p14:tracePt t="20191" x="8151813" y="2459038"/>
          <p14:tracePt t="20198" x="8154988" y="2446338"/>
          <p14:tracePt t="20207" x="8154988" y="2443163"/>
          <p14:tracePt t="20214" x="8158163" y="2438400"/>
          <p14:tracePt t="20223" x="8158163" y="2435225"/>
          <p14:tracePt t="20231" x="8158163" y="2432050"/>
          <p14:tracePt t="20239" x="8158163" y="2427288"/>
          <p14:tracePt t="20247" x="8162925" y="2424113"/>
          <p14:tracePt t="20256" x="8166100" y="2416175"/>
          <p14:tracePt t="20264" x="8166100" y="2411413"/>
          <p14:tracePt t="20272" x="8170863" y="2408238"/>
          <p14:tracePt t="20279" x="8178800" y="2400300"/>
          <p14:tracePt t="20289" x="8181975" y="2397125"/>
          <p14:tracePt t="20295" x="8189913" y="2389188"/>
          <p14:tracePt t="20306" x="8189913" y="2373313"/>
          <p14:tracePt t="20312" x="8193088" y="2365375"/>
          <p14:tracePt t="20319" x="8197850" y="2362200"/>
          <p14:tracePt t="20326" x="8201025" y="2354263"/>
          <p14:tracePt t="20334" x="8205788" y="2343150"/>
          <p14:tracePt t="20345" x="8208963" y="2338388"/>
          <p14:tracePt t="20351" x="8208963" y="2335213"/>
          <p14:tracePt t="20359" x="8212138" y="2327275"/>
          <p14:tracePt t="20376" x="8216900" y="2324100"/>
          <p14:tracePt t="20453" x="8216900" y="2330450"/>
          <p14:tracePt t="20462" x="8212138" y="2343150"/>
          <p14:tracePt t="20471" x="8208963" y="2351088"/>
          <p14:tracePt t="20479" x="8205788" y="2357438"/>
          <p14:tracePt t="20488" x="8205788" y="2370138"/>
          <p14:tracePt t="20495" x="8197850" y="2378075"/>
          <p14:tracePt t="20511" x="8197850" y="2381250"/>
          <p14:tracePt t="20519" x="8197850" y="2384425"/>
          <p14:tracePt t="20583" x="8197850" y="2389188"/>
          <p14:tracePt t="20598" x="8193088" y="2392363"/>
          <p14:tracePt t="20607" x="8193088" y="2397125"/>
          <p14:tracePt t="20614" x="8193088" y="2405063"/>
          <p14:tracePt t="20622" x="8193088" y="2411413"/>
          <p14:tracePt t="20632" x="8193088" y="2424113"/>
          <p14:tracePt t="20647" x="8193088" y="2443163"/>
          <p14:tracePt t="20655" x="8193088" y="2478088"/>
          <p14:tracePt t="20664" x="8193088" y="2492375"/>
          <p14:tracePt t="20672" x="8197850" y="2505075"/>
          <p14:tracePt t="20679" x="8205788" y="2535238"/>
          <p14:tracePt t="20686" x="8205788" y="2547938"/>
          <p14:tracePt t="20695" x="8208963" y="2578100"/>
          <p14:tracePt t="20702" x="8208963" y="2597150"/>
          <p14:tracePt t="20712" x="8216900" y="2616200"/>
          <p14:tracePt t="20718" x="8216900" y="2632075"/>
          <p14:tracePt t="20726" x="8220075" y="2647950"/>
          <p14:tracePt t="20733" x="8224838" y="2667000"/>
          <p14:tracePt t="20744" x="8224838" y="2682875"/>
          <p14:tracePt t="20750" x="8228013" y="2701925"/>
          <p14:tracePt t="20760" x="8228013" y="2720975"/>
          <p14:tracePt t="20767" x="8235950" y="2751138"/>
          <p14:tracePt t="20775" x="8240713" y="2771775"/>
          <p14:tracePt t="20783" x="8247063" y="2801938"/>
          <p14:tracePt t="20788" x="8247063" y="2836863"/>
          <p14:tracePt t="20798" x="8247063" y="2874963"/>
          <p14:tracePt t="20807" x="8247063" y="2901950"/>
          <p14:tracePt t="20815" x="8247063" y="2955925"/>
          <p14:tracePt t="20823" x="8247063" y="2990850"/>
          <p14:tracePt t="20831" x="8251825" y="3028950"/>
          <p14:tracePt t="20839" x="8251825" y="3068638"/>
          <p14:tracePt t="20846" x="8251825" y="3103563"/>
          <p14:tracePt t="20855" x="8251825" y="3122613"/>
          <p14:tracePt t="20864" x="8251825" y="3157538"/>
          <p14:tracePt t="20874" x="8251825" y="3179763"/>
          <p14:tracePt t="20879" x="8251825" y="3211513"/>
          <p14:tracePt t="20888" x="8251825" y="3225800"/>
          <p14:tracePt t="20896" x="8251825" y="3246438"/>
          <p14:tracePt t="20902" x="8251825" y="3273425"/>
          <p14:tracePt t="20910" x="8251825" y="3303588"/>
          <p14:tracePt t="20918" x="8251825" y="3314700"/>
          <p14:tracePt t="20927" x="8251825" y="3338513"/>
          <p14:tracePt t="20934" x="8247063" y="3357563"/>
          <p14:tracePt t="20943" x="8247063" y="3384550"/>
          <p14:tracePt t="20950" x="8247063" y="3408363"/>
          <p14:tracePt t="20958" x="8247063" y="3427413"/>
          <p14:tracePt t="20966" x="8247063" y="3446463"/>
          <p14:tracePt t="20975" x="8247063" y="3476625"/>
          <p14:tracePt t="20982" x="8247063" y="3497263"/>
          <p14:tracePt t="20993" x="8247063" y="3516313"/>
          <p14:tracePt t="20998" x="8247063" y="3535363"/>
          <p14:tracePt t="21006" x="8235950" y="3557588"/>
          <p14:tracePt t="21015" x="8235950" y="3584575"/>
          <p14:tracePt t="21022" x="8228013" y="3608388"/>
          <p14:tracePt t="21031" x="8228013" y="3619500"/>
          <p14:tracePt t="21039" x="8224838" y="3643313"/>
          <p14:tracePt t="21047" x="8224838" y="3651250"/>
          <p14:tracePt t="21056" x="8220075" y="3667125"/>
          <p14:tracePt t="21063" x="8220075" y="3686175"/>
          <p14:tracePt t="21070" x="8220075" y="3694113"/>
          <p14:tracePt t="21091" x="8216900" y="3713163"/>
          <p14:tracePt t="21103" x="8212138" y="3724275"/>
          <p14:tracePt t="21112" x="8212138" y="3732213"/>
          <p14:tracePt t="21118" x="8212138" y="3740150"/>
          <p14:tracePt t="21127" x="8212138" y="3743325"/>
          <p14:tracePt t="21133" x="8212138" y="3754438"/>
          <p14:tracePt t="21143" x="8212138" y="3759200"/>
          <p14:tracePt t="21150" x="8212138" y="3770313"/>
          <p14:tracePt t="21159" x="8212138" y="3778250"/>
          <p14:tracePt t="21166" x="8212138" y="3797300"/>
          <p14:tracePt t="21175" x="8212138" y="3808413"/>
          <p14:tracePt t="21182" x="8212138" y="3816350"/>
          <p14:tracePt t="21189" x="8212138" y="3835400"/>
          <p14:tracePt t="21199" x="8205788" y="3848100"/>
          <p14:tracePt t="21206" x="8205788" y="3867150"/>
          <p14:tracePt t="21215" x="8205788" y="3883025"/>
          <p14:tracePt t="21223" x="8201025" y="3890963"/>
          <p14:tracePt t="21231" x="8201025" y="3897313"/>
          <p14:tracePt t="21240" x="8201025" y="3902075"/>
          <p14:tracePt t="21246" x="8201025" y="3910013"/>
          <p14:tracePt t="21256" x="8201025" y="3913188"/>
          <p14:tracePt t="21264" x="8197850" y="3929063"/>
          <p14:tracePt t="21274" x="8197850" y="3937000"/>
          <p14:tracePt t="21280" x="8197850" y="3940175"/>
          <p14:tracePt t="21287" x="8197850" y="3944938"/>
          <p14:tracePt t="21296" x="8197850" y="3951288"/>
          <p14:tracePt t="21302" x="8197850" y="3956050"/>
          <p14:tracePt t="21313" x="8197850" y="3959225"/>
          <p14:tracePt t="21319" x="8197850" y="3963988"/>
          <p14:tracePt t="21335" x="8197850" y="3967163"/>
          <p14:tracePt t="21351" x="8197850" y="3971925"/>
          <p14:tracePt t="21359" x="8197850" y="3975100"/>
          <p14:tracePt t="21375" x="8197850" y="3978275"/>
          <p14:tracePt t="21382" x="8197850" y="3983038"/>
          <p14:tracePt t="21391" x="8197850" y="3986213"/>
          <p14:tracePt t="21399" x="8197850" y="3990975"/>
          <p14:tracePt t="21414" x="8197850" y="3994150"/>
          <p14:tracePt t="21431" x="8197850" y="4002088"/>
          <p14:tracePt t="21862" x="8193088" y="3986213"/>
          <p14:tracePt t="21869" x="8193088" y="3978275"/>
          <p14:tracePt t="21879" x="8185150" y="3956050"/>
          <p14:tracePt t="21886" x="8185150" y="3948113"/>
          <p14:tracePt t="21895" x="8185150" y="3929063"/>
          <p14:tracePt t="21902" x="8185150" y="3913188"/>
          <p14:tracePt t="21912" x="8189913" y="3905250"/>
          <p14:tracePt t="21918" x="8205788" y="3883025"/>
          <p14:tracePt t="21926" x="8224838" y="3878263"/>
          <p14:tracePt t="21934" x="8247063" y="3859213"/>
          <p14:tracePt t="21947" x="8262938" y="3843338"/>
          <p14:tracePt t="21951" x="8286750" y="3832225"/>
          <p14:tracePt t="21959" x="8316913" y="3821113"/>
          <p14:tracePt t="21967" x="8348663" y="3802063"/>
          <p14:tracePt t="21974" x="8378825" y="3781425"/>
          <p14:tracePt t="21982" x="8413750" y="3762375"/>
          <p14:tracePt t="21990" x="8432800" y="3751263"/>
          <p14:tracePt t="21999" x="8467725" y="3732213"/>
          <p14:tracePt t="22006" x="8486775" y="3724275"/>
          <p14:tracePt t="22015" x="8521700" y="3697288"/>
          <p14:tracePt t="22023" x="8537575" y="3681413"/>
          <p14:tracePt t="22032" x="8545513" y="3667125"/>
          <p14:tracePt t="22040" x="8556625" y="3651250"/>
          <p14:tracePt t="22047" x="8567738" y="3627438"/>
          <p14:tracePt t="22056" x="8578850" y="3608388"/>
          <p14:tracePt t="22062" x="8583613" y="3592513"/>
          <p14:tracePt t="22071" x="8586788" y="3578225"/>
          <p14:tracePt t="22086" x="8591550" y="3557588"/>
          <p14:tracePt t="22094" x="8599488" y="3543300"/>
          <p14:tracePt t="22102" x="8602663" y="3538538"/>
          <p14:tracePt t="22111" x="8602663" y="3535363"/>
          <p14:tracePt t="22118" x="8610600" y="3527425"/>
          <p14:tracePt t="22128" x="8610600" y="3524250"/>
          <p14:tracePt t="22135" x="8618538" y="3516313"/>
          <p14:tracePt t="22143" x="8629650" y="3511550"/>
          <p14:tracePt t="22150" x="8629650" y="3508375"/>
          <p14:tracePt t="22159" x="8632825" y="3500438"/>
          <p14:tracePt t="22167" x="8640763" y="3489325"/>
          <p14:tracePt t="22175" x="8645525" y="3484563"/>
          <p14:tracePt t="22182" x="8648700" y="3473450"/>
          <p14:tracePt t="22193" x="8659813" y="3462338"/>
          <p14:tracePt t="22198" x="8672513" y="3443288"/>
          <p14:tracePt t="22207" x="8691563" y="3408363"/>
          <p14:tracePt t="22215" x="8707438" y="3376613"/>
          <p14:tracePt t="22223" x="8726488" y="3354388"/>
          <p14:tracePt t="22231" x="8745538" y="3322638"/>
          <p14:tracePt t="22240" x="8756650" y="3306763"/>
          <p14:tracePt t="22247" x="8772525" y="3284538"/>
          <p14:tracePt t="22257" x="8775700" y="3265488"/>
          <p14:tracePt t="22262" x="8788400" y="3252788"/>
          <p14:tracePt t="22271" x="8796338" y="3246438"/>
          <p14:tracePt t="22279" x="8802688" y="3225800"/>
          <p14:tracePt t="22286" x="8810625" y="3214688"/>
          <p14:tracePt t="22295" x="8815388" y="3198813"/>
          <p14:tracePt t="22303" x="8818563" y="3190875"/>
          <p14:tracePt t="22312" x="8826500" y="3179763"/>
          <p14:tracePt t="22319" x="8826500" y="3168650"/>
          <p14:tracePt t="22328" x="8826500" y="3152775"/>
          <p14:tracePt t="22334" x="8826500" y="3136900"/>
          <p14:tracePt t="22343" x="8826500" y="3122613"/>
          <p14:tracePt t="22350" x="8826500" y="3095625"/>
          <p14:tracePt t="22359" x="8826500" y="3076575"/>
          <p14:tracePt t="22366" x="8826500" y="3060700"/>
          <p14:tracePt t="22376" x="8826500" y="3041650"/>
          <p14:tracePt t="22382" x="8826500" y="3022600"/>
          <p14:tracePt t="22390" x="8826500" y="3001963"/>
          <p14:tracePt t="22399" x="8826500" y="2987675"/>
          <p14:tracePt t="22407" x="8823325" y="2967038"/>
          <p14:tracePt t="22414" x="8823325" y="2955925"/>
          <p14:tracePt t="22424" x="8823325" y="2936875"/>
          <p14:tracePt t="22431" x="8826500" y="2921000"/>
          <p14:tracePt t="22438" x="8826500" y="2901950"/>
          <p14:tracePt t="22447" x="8826500" y="2886075"/>
          <p14:tracePt t="22456" x="8826500" y="2859088"/>
          <p14:tracePt t="22463" x="8826500" y="2840038"/>
          <p14:tracePt t="22470" x="8826500" y="2820988"/>
          <p14:tracePt t="22479" x="8823325" y="2786063"/>
          <p14:tracePt t="22486" x="8818563" y="2763838"/>
          <p14:tracePt t="22494" x="8810625" y="2751138"/>
          <p14:tracePt t="22502" x="8802688" y="2728913"/>
          <p14:tracePt t="22511" x="8791575" y="2705100"/>
          <p14:tracePt t="22518" x="8780463" y="2686050"/>
          <p14:tracePt t="22528" x="8769350" y="2674938"/>
          <p14:tracePt t="22534" x="8764588" y="2667000"/>
          <p14:tracePt t="22544" x="8753475" y="2643188"/>
          <p14:tracePt t="22549" x="8748713" y="2628900"/>
          <p14:tracePt t="22566" x="8745538" y="2620963"/>
          <p14:tracePt t="22573" x="8742363" y="2608263"/>
          <p14:tracePt t="22582" x="8742363" y="2601913"/>
          <p14:tracePt t="22590" x="8742363" y="2593975"/>
          <p14:tracePt t="22599" x="8742363" y="2589213"/>
          <p14:tracePt t="22607" x="8742363" y="2578100"/>
          <p14:tracePt t="22615" x="8742363" y="2562225"/>
          <p14:tracePt t="22624" x="8742363" y="2543175"/>
          <p14:tracePt t="22631" x="8742363" y="2527300"/>
          <p14:tracePt t="22640" x="8742363" y="2500313"/>
          <p14:tracePt t="22647" x="8742363" y="2492375"/>
          <p14:tracePt t="22655" x="8742363" y="2478088"/>
          <p14:tracePt t="22663" x="8734425" y="2459038"/>
          <p14:tracePt t="22670" x="8734425" y="2446338"/>
          <p14:tracePt t="22678" x="8729663" y="2438400"/>
          <p14:tracePt t="22686" x="8726488" y="2432050"/>
          <p14:tracePt t="22696" x="8718550" y="2424113"/>
          <p14:tracePt t="22702" x="8718550" y="2419350"/>
          <p14:tracePt t="22718" x="8707438" y="2416175"/>
          <p14:tracePt t="22734" x="8702675" y="2411413"/>
          <p14:tracePt t="22742" x="8699500" y="2411413"/>
          <p14:tracePt t="22775" x="8691563" y="2408238"/>
          <p14:tracePt t="22862" x="8691563" y="2416175"/>
          <p14:tracePt t="22871" x="8691563" y="2427288"/>
          <p14:tracePt t="22879" x="8691563" y="2432050"/>
          <p14:tracePt t="22886" x="8688388" y="2438400"/>
          <p14:tracePt t="22895" x="8688388" y="2451100"/>
          <p14:tracePt t="22902" x="8683625" y="2465388"/>
          <p14:tracePt t="22911" x="8680450" y="2478088"/>
          <p14:tracePt t="22918" x="8672513" y="2497138"/>
          <p14:tracePt t="22928" x="8672513" y="2513013"/>
          <p14:tracePt t="22935" x="8667750" y="2527300"/>
          <p14:tracePt t="22944" x="8667750" y="2547938"/>
          <p14:tracePt t="22951" x="8667750" y="2566988"/>
          <p14:tracePt t="22959" x="8667750" y="2586038"/>
          <p14:tracePt t="22967" x="8667750" y="2608263"/>
          <p14:tracePt t="22974" x="8667750" y="2628900"/>
          <p14:tracePt t="22983" x="8667750" y="2647950"/>
          <p14:tracePt t="22990" x="8675688" y="2670175"/>
          <p14:tracePt t="22999" x="8680450" y="2689225"/>
          <p14:tracePt t="23007" x="8680450" y="2697163"/>
          <p14:tracePt t="23015" x="8683625" y="2713038"/>
          <p14:tracePt t="23024" x="8691563" y="2720975"/>
          <p14:tracePt t="23031" x="8691563" y="2732088"/>
          <p14:tracePt t="23040" x="8694738" y="2740025"/>
          <p14:tracePt t="23047" x="8694738" y="2747963"/>
          <p14:tracePt t="23055" x="8694738" y="2763838"/>
          <p14:tracePt t="23063" x="8694738" y="2771775"/>
          <p14:tracePt t="23071" x="8694738" y="2786063"/>
          <p14:tracePt t="23079" x="8694738" y="2805113"/>
          <p14:tracePt t="23095" x="8699500" y="2847975"/>
          <p14:tracePt t="23102" x="8699500" y="2890838"/>
          <p14:tracePt t="23112" x="8699500" y="2917825"/>
          <p14:tracePt t="23118" x="8691563" y="2940050"/>
          <p14:tracePt t="23127" x="8691563" y="2974975"/>
          <p14:tracePt t="23134" x="8691563" y="3001963"/>
          <p14:tracePt t="23143" x="8694738" y="3041650"/>
          <p14:tracePt t="23151" x="8694738" y="3049588"/>
          <p14:tracePt t="23160" x="8694738" y="3071813"/>
          <p14:tracePt t="23166" x="8694738" y="3079750"/>
          <p14:tracePt t="23175" x="8694738" y="3087688"/>
          <p14:tracePt t="23183" x="8694738" y="3095625"/>
          <p14:tracePt t="23191" x="8694738" y="3098800"/>
          <p14:tracePt t="23199" x="8694738" y="3106738"/>
          <p14:tracePt t="23208" x="8694738" y="3109913"/>
          <p14:tracePt t="23215" x="8694738" y="3122613"/>
          <p14:tracePt t="23224" x="8694738" y="3130550"/>
          <p14:tracePt t="23231" x="8694738" y="3136900"/>
          <p14:tracePt t="23239" x="8694738" y="3157538"/>
          <p14:tracePt t="23247" x="8694738" y="3176588"/>
          <p14:tracePt t="23255" x="8694738" y="3203575"/>
          <p14:tracePt t="23263" x="8694738" y="3233738"/>
          <p14:tracePt t="23270" x="8694738" y="3268663"/>
          <p14:tracePt t="23279" x="8694738" y="3295650"/>
          <p14:tracePt t="23286" x="8694738" y="3333750"/>
          <p14:tracePt t="23295" x="8694738" y="3354388"/>
          <p14:tracePt t="23302" x="8694738" y="3373438"/>
          <p14:tracePt t="23311" x="8694738" y="3387725"/>
          <p14:tracePt t="23318" x="8694738" y="3408363"/>
          <p14:tracePt t="23327" x="8694738" y="3419475"/>
          <p14:tracePt t="23335" x="8694738" y="3427413"/>
          <p14:tracePt t="23343" x="8694738" y="3435350"/>
          <p14:tracePt t="23351" x="8694738" y="3438525"/>
          <p14:tracePt t="23358" x="8694738" y="3446463"/>
          <p14:tracePt t="23367" x="8694738" y="3449638"/>
          <p14:tracePt t="23374" x="8694738" y="3457575"/>
          <p14:tracePt t="23383" x="8694738" y="3462338"/>
          <p14:tracePt t="23390" x="8688388" y="3473450"/>
          <p14:tracePt t="23399" x="8688388" y="3481388"/>
          <p14:tracePt t="23408" x="8675688" y="3484563"/>
          <p14:tracePt t="23415" x="8672513" y="3503613"/>
          <p14:tracePt t="23425" x="8659813" y="3519488"/>
          <p14:tracePt t="23431" x="8648700" y="3543300"/>
          <p14:tracePt t="23439" x="8645525" y="3562350"/>
          <p14:tracePt t="23448" x="8629650" y="3573463"/>
          <p14:tracePt t="23454" x="8626475" y="3592513"/>
          <p14:tracePt t="23464" x="8613775" y="3616325"/>
          <p14:tracePt t="23470" x="8610600" y="3632200"/>
          <p14:tracePt t="23480" x="8599488" y="3646488"/>
          <p14:tracePt t="23486" x="8594725" y="3654425"/>
          <p14:tracePt t="23496" x="8594725" y="3662363"/>
          <p14:tracePt t="23502" x="8591550" y="3673475"/>
          <p14:tracePt t="23512" x="8591550" y="3678238"/>
          <p14:tracePt t="23518" x="8586788" y="3686175"/>
          <p14:tracePt t="23527" x="8586788" y="3689350"/>
          <p14:tracePt t="23534" x="8578850" y="3697288"/>
          <p14:tracePt t="23544" x="8578850" y="3700463"/>
          <p14:tracePt t="23550" x="8575675" y="3708400"/>
          <p14:tracePt t="23559" x="8572500" y="3721100"/>
          <p14:tracePt t="23567" x="8572500" y="3740150"/>
          <p14:tracePt t="23576" x="8572500" y="3748088"/>
          <p14:tracePt t="23583" x="8572500" y="3767138"/>
          <p14:tracePt t="23592" x="8572500" y="3789363"/>
          <p14:tracePt t="23599" x="8567738" y="3808413"/>
          <p14:tracePt t="23608" x="8564563" y="3816350"/>
          <p14:tracePt t="23615" x="8564563" y="3832225"/>
          <p14:tracePt t="23625" x="8556625" y="3848100"/>
          <p14:tracePt t="23632" x="8556625" y="3856038"/>
          <p14:tracePt t="23638" x="8556625" y="3867150"/>
          <p14:tracePt t="23647" x="8556625" y="3870325"/>
          <p14:tracePt t="23654" x="8556625" y="3875088"/>
          <p14:tracePt t="23673" x="8551863" y="3883025"/>
          <p14:tracePt t="23686" x="8551863" y="3886200"/>
          <p14:tracePt t="23696" x="8551863" y="3890963"/>
          <p14:tracePt t="23702" x="8548688" y="3894138"/>
          <p14:tracePt t="23718" x="8545513" y="3897313"/>
          <p14:tracePt t="23728" x="8540750" y="3910013"/>
          <p14:tracePt t="23735" x="8540750" y="3913188"/>
          <p14:tracePt t="23743" x="8532813" y="3921125"/>
          <p14:tracePt t="23751" x="8532813" y="3924300"/>
          <p14:tracePt t="23758" x="8529638" y="3932238"/>
          <p14:tracePt t="23767" x="8518525" y="3944938"/>
          <p14:tracePt t="23775" x="8513763" y="3948113"/>
          <p14:tracePt t="23783" x="8510588" y="3956050"/>
          <p14:tracePt t="23791" x="8510588" y="3959225"/>
          <p14:tracePt t="23799" x="8502650" y="3959225"/>
          <p14:tracePt t="23808" x="8502650" y="3963988"/>
          <p14:tracePt t="23825" x="8502650" y="3967163"/>
          <p14:tracePt t="23838" x="8497888" y="3971925"/>
          <p14:tracePt t="23847" x="8494713" y="3971925"/>
          <p14:tracePt t="23854" x="8494713" y="3975100"/>
          <p14:tracePt t="23863" x="8494713" y="3978275"/>
          <p14:tracePt t="23870" x="8491538" y="3983038"/>
          <p14:tracePt t="23886" x="8486775" y="3986213"/>
          <p14:tracePt t="23895" x="8486775" y="3990975"/>
          <p14:tracePt t="23903" x="8483600" y="3994150"/>
          <p14:tracePt t="23912" x="8478838" y="3998913"/>
          <p14:tracePt t="23926" x="8475663" y="4002088"/>
          <p14:tracePt t="23935" x="8475663" y="4005263"/>
          <p14:tracePt t="25030" x="8470900" y="4002088"/>
          <p14:tracePt t="25081" x="8464550" y="3983038"/>
          <p14:tracePt t="25103" x="8459788" y="3978275"/>
          <p14:tracePt t="26398" x="8448675" y="3986213"/>
          <p14:tracePt t="26408" x="8429625" y="4017963"/>
          <p14:tracePt t="26419" x="8421688" y="4032250"/>
          <p14:tracePt t="26423" x="8405813" y="4056063"/>
          <p14:tracePt t="26433" x="8386763" y="4086225"/>
          <p14:tracePt t="26441" x="8370888" y="4102100"/>
          <p14:tracePt t="26447" x="8343900" y="4137025"/>
          <p14:tracePt t="26456" x="8328025" y="4152900"/>
          <p14:tracePt t="26462" x="8313738" y="4168775"/>
          <p14:tracePt t="26472" x="8289925" y="4191000"/>
          <p14:tracePt t="26478" x="8267700" y="4206875"/>
          <p14:tracePt t="26488" x="8243888" y="4225925"/>
          <p14:tracePt t="26495" x="8205788" y="4244975"/>
          <p14:tracePt t="26504" x="8170863" y="4264025"/>
          <p14:tracePt t="26511" x="8131175" y="4283075"/>
          <p14:tracePt t="26520" x="8085138" y="4298950"/>
          <p14:tracePt t="26528" x="8039100" y="4306888"/>
          <p14:tracePt t="26536" x="7988300" y="4318000"/>
          <p14:tracePt t="26544" x="7934325" y="4325938"/>
          <p14:tracePt t="26553" x="7869238" y="4341813"/>
          <p14:tracePt t="26561" x="7815263" y="4352925"/>
          <p14:tracePt t="26568" x="7777163" y="4368800"/>
          <p14:tracePt t="26575" x="7745413" y="4371975"/>
          <p14:tracePt t="26584" x="7707313" y="4384675"/>
          <p14:tracePt t="26591" x="7669213" y="4398963"/>
          <p14:tracePt t="26600" x="7645400" y="4411663"/>
          <p14:tracePt t="26608" x="7599363" y="4430713"/>
          <p14:tracePt t="26618" x="7561263" y="4438650"/>
          <p14:tracePt t="26624" x="7510463" y="4457700"/>
          <p14:tracePt t="26633" x="7464425" y="4473575"/>
          <p14:tracePt t="26638" x="7399338" y="4484688"/>
          <p14:tracePt t="26647" x="7343775" y="4500563"/>
          <p14:tracePt t="26655" x="7289800" y="4506913"/>
          <p14:tracePt t="26664" x="7216775" y="4519613"/>
          <p14:tracePt t="26672" x="7159625" y="4527550"/>
          <p14:tracePt t="26680" x="7097713" y="4533900"/>
          <p14:tracePt t="26687" x="7043738" y="4541838"/>
          <p14:tracePt t="26695" x="6985000" y="4549775"/>
          <p14:tracePt t="26704" x="6950075" y="4549775"/>
          <p14:tracePt t="26713" x="6911975" y="4554538"/>
          <p14:tracePt t="26720" x="6884988" y="4554538"/>
          <p14:tracePt t="26728" x="6869113" y="4554538"/>
          <p14:tracePt t="26736" x="6842125" y="4554538"/>
          <p14:tracePt t="26743" x="6815138" y="4554538"/>
          <p14:tracePt t="26752" x="6788150" y="4554538"/>
          <p14:tracePt t="26762" x="6750050" y="4554538"/>
          <p14:tracePt t="26768" x="6715125" y="4554538"/>
          <p14:tracePt t="26776" x="6669088" y="4554538"/>
          <p14:tracePt t="26785" x="6604000" y="4554538"/>
          <p14:tracePt t="26792" x="6542088" y="4554538"/>
          <p14:tracePt t="26798" x="6469063" y="4549775"/>
          <p14:tracePt t="26806" x="6399213" y="4549775"/>
          <p14:tracePt t="26815" x="6334125" y="4546600"/>
          <p14:tracePt t="26823" x="6259513" y="4538663"/>
          <p14:tracePt t="26832" x="6197600" y="4522788"/>
          <p14:tracePt t="26839" x="6124575" y="4514850"/>
          <p14:tracePt t="26849" x="6078538" y="4503738"/>
          <p14:tracePt t="26854" x="6040438" y="4503738"/>
          <p14:tracePt t="26862" x="6013450" y="4495800"/>
          <p14:tracePt t="26870" x="5981700" y="4495800"/>
          <p14:tracePt t="26879" x="5962650" y="4492625"/>
          <p14:tracePt t="26887" x="5954713" y="4487863"/>
          <p14:tracePt t="26896" x="5932488" y="4487863"/>
          <p14:tracePt t="26904" x="5913438" y="4479925"/>
          <p14:tracePt t="26911" x="5892800" y="4479925"/>
          <p14:tracePt t="26919" x="5878513" y="4479925"/>
          <p14:tracePt t="26928" x="5843588" y="4468813"/>
          <p14:tracePt t="26935" x="5797550" y="4460875"/>
          <p14:tracePt t="26945" x="5781675" y="4460875"/>
          <p14:tracePt t="26952" x="5762625" y="4460875"/>
          <p14:tracePt t="26965" x="5730875" y="4449763"/>
          <p14:tracePt t="26967" x="5711825" y="4449763"/>
          <p14:tracePt t="26975" x="5692775" y="4446588"/>
          <p14:tracePt t="26983" x="5668963" y="4441825"/>
          <p14:tracePt t="26990" x="5661025" y="4441825"/>
          <p14:tracePt t="27001" x="5654675" y="4438650"/>
          <p14:tracePt t="27008" x="5638800" y="4438650"/>
          <p14:tracePt t="27016" x="5630863" y="4430713"/>
          <p14:tracePt t="27024" x="5619750" y="4430713"/>
          <p14:tracePt t="27032" x="5611813" y="4430713"/>
          <p14:tracePt t="27038" x="5592763" y="4422775"/>
          <p14:tracePt t="27046" x="5580063" y="4422775"/>
          <p14:tracePt t="27055" x="5553075" y="4411663"/>
          <p14:tracePt t="27065" x="5534025" y="4411663"/>
          <p14:tracePt t="27073" x="5503863" y="4398963"/>
          <p14:tracePt t="27080" x="5487988" y="4392613"/>
          <p14:tracePt t="27144" x="5414963" y="4368800"/>
          <p14:tracePt t="27192" x="5410200" y="4365625"/>
          <p14:tracePt t="27367" x="5418138" y="4360863"/>
          <p14:tracePt t="27384" x="5426075" y="4360863"/>
          <p14:tracePt t="27390" x="5449888" y="4360863"/>
          <p14:tracePt t="27400" x="5461000" y="4360863"/>
          <p14:tracePt t="27407" x="5487988" y="4360863"/>
          <p14:tracePt t="27417" x="5519738" y="4352925"/>
          <p14:tracePt t="27424" x="5538788" y="4352925"/>
          <p14:tracePt t="27432" x="5557838" y="4352925"/>
          <p14:tracePt t="27439" x="5568950" y="4352925"/>
          <p14:tracePt t="27446" x="5573713" y="4352925"/>
          <p14:tracePt t="27542" x="5580063" y="4352925"/>
          <p14:tracePt t="27550" x="5584825" y="4352925"/>
          <p14:tracePt t="27558" x="5595938" y="4352925"/>
          <p14:tracePt t="27569" x="5603875" y="4352925"/>
          <p14:tracePt t="27576" x="5646738" y="4352925"/>
          <p14:tracePt t="27584" x="5673725" y="4352925"/>
          <p14:tracePt t="27592" x="5719763" y="4357688"/>
          <p14:tracePt t="27600" x="5765800" y="4357688"/>
          <p14:tracePt t="27607" x="5819775" y="4357688"/>
          <p14:tracePt t="27616" x="5873750" y="4357688"/>
          <p14:tracePt t="27624" x="5927725" y="4357688"/>
          <p14:tracePt t="27633" x="5973763" y="4357688"/>
          <p14:tracePt t="27639" x="5994400" y="4357688"/>
          <p14:tracePt t="27648" x="5997575" y="4357688"/>
          <p14:tracePt t="27663" x="6000750" y="4357688"/>
          <p14:tracePt t="27880" x="6005513" y="4352925"/>
          <p14:tracePt t="27887" x="6008688" y="4352925"/>
          <p14:tracePt t="27903" x="6008688" y="4349750"/>
          <p14:tracePt t="27912" x="6013450" y="4349750"/>
          <p14:tracePt t="27921" x="6016625" y="4349750"/>
          <p14:tracePt t="27929" x="6021388" y="4344988"/>
          <p14:tracePt t="27937" x="6024563" y="4341813"/>
          <p14:tracePt t="27951" x="6032500" y="4341813"/>
          <p14:tracePt t="27959" x="6035675" y="4341813"/>
          <p14:tracePt t="27968" x="6048375" y="4338638"/>
          <p14:tracePt t="27975" x="6054725" y="4338638"/>
          <p14:tracePt t="27984" x="6059488" y="4338638"/>
          <p14:tracePt t="27991" x="6062663" y="4338638"/>
          <p14:tracePt t="28000" x="6070600" y="4333875"/>
          <p14:tracePt t="28016" x="6078538" y="4333875"/>
          <p14:tracePt t="28087" x="6081713" y="4333875"/>
          <p14:tracePt t="28191" x="6086475" y="4330700"/>
          <p14:tracePt t="28207" x="6086475" y="4325938"/>
          <p14:tracePt t="28224" x="6086475" y="4322763"/>
          <p14:tracePt t="28229" x="6081713" y="4318000"/>
          <p14:tracePt t="28256" x="6078538" y="4314825"/>
          <p14:tracePt t="28367" x="6075363" y="4310063"/>
          <p14:tracePt t="28406" x="6070600" y="4310063"/>
          <p14:tracePt t="28615" x="6067425" y="4306888"/>
          <p14:tracePt t="28671" x="6070600" y="4306888"/>
          <p14:tracePt t="28679" x="6075363" y="4306888"/>
          <p14:tracePt t="28686" x="6081713" y="4306888"/>
          <p14:tracePt t="28697" x="6094413" y="4306888"/>
          <p14:tracePt t="28704" x="6110288" y="4306888"/>
          <p14:tracePt t="28713" x="6121400" y="4310063"/>
          <p14:tracePt t="28720" x="6137275" y="4310063"/>
          <p14:tracePt t="28727" x="6156325" y="4318000"/>
          <p14:tracePt t="28735" x="6178550" y="4322763"/>
          <p14:tracePt t="28742" x="6194425" y="4322763"/>
          <p14:tracePt t="28752" x="6205538" y="4325938"/>
          <p14:tracePt t="28760" x="6221413" y="4325938"/>
          <p14:tracePt t="28768" x="6224588" y="4325938"/>
          <p14:tracePt t="28775" x="6229350" y="4325938"/>
          <p14:tracePt t="28839" x="6224588" y="4325938"/>
          <p14:tracePt t="28855" x="6221413" y="4322763"/>
          <p14:tracePt t="28863" x="6213475" y="4318000"/>
          <p14:tracePt t="28871" x="6210300" y="4314825"/>
          <p14:tracePt t="29088" x="6213475" y="4314825"/>
          <p14:tracePt t="29096" x="6221413" y="4314825"/>
          <p14:tracePt t="29103" x="6237288" y="4318000"/>
          <p14:tracePt t="29111" x="6251575" y="4322763"/>
          <p14:tracePt t="29120" x="6267450" y="4322763"/>
          <p14:tracePt t="29127" x="6294438" y="4333875"/>
          <p14:tracePt t="29136" x="6313488" y="4333875"/>
          <p14:tracePt t="29144" x="6340475" y="4338638"/>
          <p14:tracePt t="29153" x="6372225" y="4338638"/>
          <p14:tracePt t="29160" x="6391275" y="4344988"/>
          <p14:tracePt t="29168" x="6410325" y="4344988"/>
          <p14:tracePt t="29176" x="6426200" y="4344988"/>
          <p14:tracePt t="29184" x="6434138" y="4344988"/>
          <p14:tracePt t="29191" x="6437313" y="4344988"/>
          <p14:tracePt t="29207" x="6442075" y="4344988"/>
          <p14:tracePt t="29247" x="6442075" y="4341813"/>
          <p14:tracePt t="29256" x="6442075" y="4338638"/>
          <p14:tracePt t="29273" x="6442075" y="4333875"/>
          <p14:tracePt t="29288" x="6437313" y="4322763"/>
          <p14:tracePt t="29311" x="6434138" y="4318000"/>
          <p14:tracePt t="29440" x="6426200" y="4314825"/>
          <p14:tracePt t="29464" x="6421438" y="4310063"/>
          <p14:tracePt t="29479" x="6418263" y="4310063"/>
          <p14:tracePt t="29511" x="6415088" y="4310063"/>
          <p14:tracePt t="29536" x="6410325" y="4310063"/>
          <p14:tracePt t="29575" x="6402388" y="4310063"/>
          <p14:tracePt t="29696" x="6402388" y="4306888"/>
          <p14:tracePt t="29743" x="6402388" y="4303713"/>
          <p14:tracePt t="29863" x="6407150" y="4303713"/>
          <p14:tracePt t="30576" x="6402388" y="4295775"/>
          <p14:tracePt t="30687" x="6399213" y="4295775"/>
          <p14:tracePt t="30967" x="6402388" y="4295775"/>
          <p14:tracePt t="30975" x="6410325" y="4295775"/>
          <p14:tracePt t="30985" x="6415088" y="4295775"/>
          <p14:tracePt t="30993" x="6421438" y="4295775"/>
          <p14:tracePt t="30999" x="6429375" y="4295775"/>
          <p14:tracePt t="31008" x="6453188" y="4291013"/>
          <p14:tracePt t="31016" x="6461125" y="4291013"/>
          <p14:tracePt t="31025" x="6469063" y="4287838"/>
          <p14:tracePt t="31033" x="6472238" y="4287838"/>
          <p14:tracePt t="31041" x="6483350" y="4287838"/>
          <p14:tracePt t="31056" x="6488113" y="4287838"/>
          <p14:tracePt t="31066" x="6491288" y="4287838"/>
          <p14:tracePt t="31199" x="6496050" y="4287838"/>
          <p14:tracePt t="31207" x="6499225" y="4287838"/>
          <p14:tracePt t="31224" x="6502400" y="4287838"/>
          <p14:tracePt t="31241" x="6507163" y="4287838"/>
          <p14:tracePt t="31257" x="6510338" y="4287838"/>
          <p14:tracePt t="31303" x="6515100" y="4287838"/>
          <p14:tracePt t="31487" x="6510338" y="4287838"/>
          <p14:tracePt t="31505" x="6499225" y="4287838"/>
          <p14:tracePt t="31521" x="6496050" y="4283075"/>
          <p14:tracePt t="31559" x="6488113" y="4283075"/>
          <p14:tracePt t="31599" x="6483350" y="4283075"/>
          <p14:tracePt t="31615" x="6480175" y="4283075"/>
          <p14:tracePt t="31625" x="6475413" y="4283075"/>
          <p14:tracePt t="31632" x="6472238" y="4283075"/>
          <p14:tracePt t="31641" x="6464300" y="4283075"/>
          <p14:tracePt t="31650" x="6461125" y="4283075"/>
          <p14:tracePt t="31656" x="6456363" y="4283075"/>
          <p14:tracePt t="31664" x="6448425" y="4283075"/>
          <p14:tracePt t="31674" x="6442075" y="4276725"/>
          <p14:tracePt t="31679" x="6437313" y="4276725"/>
          <p14:tracePt t="31696" x="6434138" y="4276725"/>
          <p14:tracePt t="31711" x="6429375" y="4271963"/>
          <p14:tracePt t="31767" x="6426200" y="4271963"/>
          <p14:tracePt t="31775" x="6421438" y="4271963"/>
          <p14:tracePt t="31801" x="6415088" y="4271963"/>
          <p14:tracePt t="31815" x="6410325" y="4268788"/>
          <p14:tracePt t="31825" x="6407150" y="4264025"/>
          <p14:tracePt t="31848" x="6402388" y="4264025"/>
          <p14:tracePt t="31919" x="6410325" y="4264025"/>
          <p14:tracePt t="31936" x="6415088" y="4264025"/>
          <p14:tracePt t="31944" x="6418263" y="4264025"/>
          <p14:tracePt t="31983" x="6426200" y="4268788"/>
          <p14:tracePt t="32127" x="6429375" y="4268788"/>
          <p14:tracePt t="32136" x="6434138" y="4268788"/>
          <p14:tracePt t="32143" x="6442075" y="4268788"/>
          <p14:tracePt t="32152" x="6445250" y="4271963"/>
          <p14:tracePt t="32159" x="6448425" y="4271963"/>
          <p14:tracePt t="32169" x="6453188" y="4271963"/>
          <p14:tracePt t="32176" x="6456363" y="4271963"/>
          <p14:tracePt t="32192" x="6461125" y="4271963"/>
          <p14:tracePt t="32224" x="6464300" y="4271963"/>
          <p14:tracePt t="32240" x="6469063" y="4271963"/>
          <p14:tracePt t="32248" x="6472238" y="4271963"/>
          <p14:tracePt t="32256" x="6475413" y="4271963"/>
          <p14:tracePt t="32264" x="6480175" y="4271963"/>
          <p14:tracePt t="32272" x="6483350" y="4271963"/>
          <p14:tracePt t="32279" x="6491288" y="4279900"/>
          <p14:tracePt t="32288" x="6496050" y="4279900"/>
          <p14:tracePt t="32295" x="6499225" y="4279900"/>
          <p14:tracePt t="32311" x="6502400" y="4279900"/>
          <p14:tracePt t="32895" x="6507163" y="4279900"/>
          <p14:tracePt t="32943" x="6510338" y="4279900"/>
          <p14:tracePt t="32960" x="6515100" y="4279900"/>
          <p14:tracePt t="32967" x="6518275" y="4279900"/>
          <p14:tracePt t="32976" x="6523038" y="4279900"/>
          <p14:tracePt t="32983" x="6530975" y="4279900"/>
          <p14:tracePt t="32992" x="6542088" y="4279900"/>
          <p14:tracePt t="33008" x="6553200" y="4279900"/>
          <p14:tracePt t="33016" x="6561138" y="4283075"/>
          <p14:tracePt t="33024" x="6577013" y="4287838"/>
          <p14:tracePt t="33034" x="6591300" y="4287838"/>
          <p14:tracePt t="33041" x="6604000" y="4291013"/>
          <p14:tracePt t="33047" x="6618288" y="4298950"/>
          <p14:tracePt t="33056" x="6634163" y="4298950"/>
          <p14:tracePt t="33063" x="6642100" y="4298950"/>
          <p14:tracePt t="33072" x="6645275" y="4298950"/>
          <p14:tracePt t="33079" x="6653213" y="4303713"/>
          <p14:tracePt t="33101" x="6665913" y="4303713"/>
          <p14:tracePt t="33106" x="6672263" y="4303713"/>
          <p14:tracePt t="33199" x="6669088" y="4303713"/>
          <p14:tracePt t="33399" x="6665913" y="4303713"/>
          <p14:tracePt t="33417" x="6665913" y="4298950"/>
          <p14:tracePt t="33426" x="6669088" y="4295775"/>
          <p14:tracePt t="33434" x="6672263" y="4295775"/>
          <p14:tracePt t="33442" x="6680200" y="4295775"/>
          <p14:tracePt t="33448" x="6688138" y="4291013"/>
          <p14:tracePt t="33456" x="6696075" y="4291013"/>
          <p14:tracePt t="33463" x="6711950" y="4291013"/>
          <p14:tracePt t="33472" x="6719888" y="4291013"/>
          <p14:tracePt t="33480" x="6723063" y="4291013"/>
          <p14:tracePt t="33489" x="6726238" y="4291013"/>
          <p14:tracePt t="33495" x="6738938" y="4291013"/>
          <p14:tracePt t="33575" x="6742113" y="4291013"/>
          <p14:tracePt t="33593" x="6746875" y="4291013"/>
          <p14:tracePt t="33601" x="6757988" y="4291013"/>
          <p14:tracePt t="33608" x="6761163" y="4291013"/>
          <p14:tracePt t="33616" x="6773863" y="4295775"/>
          <p14:tracePt t="33625" x="6788150" y="4298950"/>
          <p14:tracePt t="33632" x="6804025" y="4298950"/>
          <p14:tracePt t="33641" x="6831013" y="4303713"/>
          <p14:tracePt t="33648" x="6846888" y="4303713"/>
          <p14:tracePt t="33657" x="6865938" y="4303713"/>
          <p14:tracePt t="33664" x="6884988" y="4303713"/>
          <p14:tracePt t="33675" x="6900863" y="4303713"/>
          <p14:tracePt t="33679" x="6904038" y="4303713"/>
          <p14:tracePt t="33688" x="6908800" y="4303713"/>
          <p14:tracePt t="33736" x="6908800" y="4295775"/>
          <p14:tracePt t="33751" x="6908800" y="4291013"/>
          <p14:tracePt t="33767" x="6908800" y="4287838"/>
          <p14:tracePt t="33817" x="6908800" y="4283075"/>
          <p14:tracePt t="33919" x="6911975" y="4283075"/>
          <p14:tracePt t="33927" x="6919913" y="4283075"/>
          <p14:tracePt t="33935" x="6931025" y="4291013"/>
          <p14:tracePt t="33945" x="6943725" y="4291013"/>
          <p14:tracePt t="33953" x="6981825" y="4303713"/>
          <p14:tracePt t="33960" x="7008813" y="4306888"/>
          <p14:tracePt t="33968" x="7046913" y="4306888"/>
          <p14:tracePt t="33978" x="7081838" y="4314825"/>
          <p14:tracePt t="33986" x="7140575" y="4330700"/>
          <p14:tracePt t="33994" x="7167563" y="4330700"/>
          <p14:tracePt t="34002" x="7205663" y="4333875"/>
          <p14:tracePt t="34008" x="7235825" y="4341813"/>
          <p14:tracePt t="34015" x="7248525" y="4341813"/>
          <p14:tracePt t="34024" x="7259638" y="4341813"/>
          <p14:tracePt t="34095" x="7256463" y="4338638"/>
          <p14:tracePt t="34105" x="7251700" y="4333875"/>
          <p14:tracePt t="34112" x="7248525" y="4330700"/>
          <p14:tracePt t="34224" x="7251700" y="4330700"/>
          <p14:tracePt t="34247" x="7251700" y="4325938"/>
          <p14:tracePt t="34263" x="7259638" y="4322763"/>
          <p14:tracePt t="34280" x="7267575" y="4322763"/>
          <p14:tracePt t="34289" x="7270750" y="4322763"/>
          <p14:tracePt t="34296" x="7278688" y="4310063"/>
          <p14:tracePt t="34304" x="7289800" y="4310063"/>
          <p14:tracePt t="34312" x="7310438" y="4310063"/>
          <p14:tracePt t="34319" x="7324725" y="4310063"/>
          <p14:tracePt t="34329" x="7343775" y="4310063"/>
          <p14:tracePt t="34336" x="7370763" y="4310063"/>
          <p14:tracePt t="34345" x="7399338" y="4310063"/>
          <p14:tracePt t="34352" x="7413625" y="4310063"/>
          <p14:tracePt t="34360" x="7432675" y="4314825"/>
          <p14:tracePt t="34369" x="7453313" y="4314825"/>
          <p14:tracePt t="34376" x="7464425" y="4318000"/>
          <p14:tracePt t="34386" x="7480300" y="4318000"/>
          <p14:tracePt t="34393" x="7483475" y="4318000"/>
          <p14:tracePt t="34495" x="7486650" y="4318000"/>
          <p14:tracePt t="34505" x="7491413" y="4318000"/>
          <p14:tracePt t="34512" x="7494588" y="4318000"/>
          <p14:tracePt t="34521" x="7499350" y="4318000"/>
          <p14:tracePt t="34528" x="7510463" y="4318000"/>
          <p14:tracePt t="34544" x="7513638" y="4318000"/>
          <p14:tracePt t="34553" x="7521575" y="4318000"/>
          <p14:tracePt t="34584" x="7526338" y="4318000"/>
          <p14:tracePt t="34728" x="7526338" y="4314825"/>
          <p14:tracePt t="34863" x="7526338" y="4310063"/>
          <p14:tracePt t="34871" x="7526338" y="4306888"/>
          <p14:tracePt t="34879" x="7534275" y="4298950"/>
          <p14:tracePt t="34887" x="7537450" y="4295775"/>
          <p14:tracePt t="34896" x="7540625" y="4291013"/>
          <p14:tracePt t="34906" x="7545388" y="4279900"/>
          <p14:tracePt t="34913" x="7548563" y="4276725"/>
          <p14:tracePt t="34920" x="7553325" y="4271963"/>
          <p14:tracePt t="34928" x="7556500" y="4264025"/>
          <p14:tracePt t="34936" x="7561263" y="4260850"/>
          <p14:tracePt t="34944" x="7564438" y="4256088"/>
          <p14:tracePt t="34953" x="7572375" y="4249738"/>
          <p14:tracePt t="34961" x="7583488" y="4244975"/>
          <p14:tracePt t="34970" x="7591425" y="4233863"/>
          <p14:tracePt t="34977" x="7602538" y="4229100"/>
          <p14:tracePt t="34983" x="7618413" y="4225925"/>
          <p14:tracePt t="34992" x="7626350" y="4222750"/>
          <p14:tracePt t="35000" x="7642225" y="4214813"/>
          <p14:tracePt t="35008" x="7656513" y="4210050"/>
          <p14:tracePt t="35016" x="7661275" y="4206875"/>
          <p14:tracePt t="35026" x="7669213" y="4206875"/>
          <p14:tracePt t="35032" x="7672388" y="4206875"/>
          <p14:tracePt t="35040" x="7677150" y="4202113"/>
          <p14:tracePt t="35056" x="7677150" y="4198938"/>
          <p14:tracePt t="35064" x="7680325" y="4198938"/>
          <p14:tracePt t="35240" x="7680325" y="4202113"/>
          <p14:tracePt t="36808" x="7680325" y="4206875"/>
          <p14:tracePt t="36816" x="7680325" y="4210050"/>
          <p14:tracePt t="36880" x="7680325" y="4214813"/>
          <p14:tracePt t="36905" x="7680325" y="4217988"/>
          <p14:tracePt t="36912" x="7680325" y="4222750"/>
          <p14:tracePt t="36920" x="7680325" y="4225925"/>
          <p14:tracePt t="36928" x="7680325" y="4229100"/>
          <p14:tracePt t="36938" x="7680325" y="4237038"/>
          <p14:tracePt t="36945" x="7680325" y="4244975"/>
          <p14:tracePt t="36952" x="7680325" y="4256088"/>
          <p14:tracePt t="36961" x="7683500" y="4264025"/>
          <p14:tracePt t="36968" x="7683500" y="4271963"/>
          <p14:tracePt t="36976" x="7683500" y="4279900"/>
          <p14:tracePt t="36984" x="7683500" y="4303713"/>
          <p14:tracePt t="36993" x="7683500" y="4310063"/>
          <p14:tracePt t="37000" x="7683500" y="4318000"/>
          <p14:tracePt t="37009" x="7683500" y="4325938"/>
          <p14:tracePt t="37017" x="7683500" y="4338638"/>
          <p14:tracePt t="37025" x="7683500" y="4344988"/>
          <p14:tracePt t="37032" x="7683500" y="4360863"/>
          <p14:tracePt t="37038" x="7688263" y="4368800"/>
          <p14:tracePt t="37049" x="7688263" y="4384675"/>
          <p14:tracePt t="37056" x="7691438" y="4398963"/>
          <p14:tracePt t="37065" x="7699375" y="4425950"/>
          <p14:tracePt t="37073" x="7699375" y="4446588"/>
          <p14:tracePt t="37095" x="7704138" y="4479925"/>
          <p14:tracePt t="37098" x="7710488" y="4503738"/>
          <p14:tracePt t="37106" x="7710488" y="4522788"/>
          <p14:tracePt t="37114" x="7715250" y="4538663"/>
          <p14:tracePt t="37123" x="7718425" y="4554538"/>
          <p14:tracePt t="37129" x="7718425" y="4562475"/>
          <p14:tracePt t="37138" x="7718425" y="4568825"/>
          <p14:tracePt t="37145" x="7718425" y="4576763"/>
          <p14:tracePt t="37151" x="7718425" y="4584700"/>
          <p14:tracePt t="37168" x="7718425" y="4595813"/>
          <p14:tracePt t="37184" x="7718425" y="4603750"/>
          <p14:tracePt t="37208" x="7718425" y="4608513"/>
          <p14:tracePt t="37216" x="7718425" y="4611688"/>
          <p14:tracePt t="37227" x="7718425" y="4619625"/>
          <p14:tracePt t="37232" x="7718425" y="4635500"/>
          <p14:tracePt t="37240" x="7718425" y="4643438"/>
          <p14:tracePt t="37249" x="7715250" y="4657725"/>
          <p14:tracePt t="37256" x="7704138" y="4673600"/>
          <p14:tracePt t="37264" x="7699375" y="4689475"/>
          <p14:tracePt t="37272" x="7696200" y="4697413"/>
          <p14:tracePt t="37281" x="7683500" y="4711700"/>
          <p14:tracePt t="37290" x="7683500" y="4727575"/>
          <p14:tracePt t="37298" x="7680325" y="4727575"/>
          <p14:tracePt t="37306" x="7677150" y="4735513"/>
          <p14:tracePt t="37313" x="7677150" y="4738688"/>
          <p14:tracePt t="37321" x="7672388" y="4746625"/>
          <p14:tracePt t="37329" x="7672388" y="4751388"/>
          <p14:tracePt t="37337" x="7672388" y="4754563"/>
          <p14:tracePt t="37346" x="7669213" y="4759325"/>
          <p14:tracePt t="37352" x="7669213" y="4762500"/>
          <p14:tracePt t="37368" x="7669213" y="4765675"/>
          <p14:tracePt t="37394" x="7669213" y="4770438"/>
          <p14:tracePt t="37416" x="7669213" y="4778375"/>
          <p14:tracePt t="37608" x="7656513" y="4778375"/>
          <p14:tracePt t="37616" x="7645400" y="4778375"/>
          <p14:tracePt t="37625" x="7634288" y="4778375"/>
          <p14:tracePt t="37633" x="7626350" y="4778375"/>
          <p14:tracePt t="37642" x="7610475" y="4778375"/>
          <p14:tracePt t="37649" x="7602538" y="4778375"/>
          <p14:tracePt t="37657" x="7588250" y="4778375"/>
          <p14:tracePt t="37664" x="7575550" y="4778375"/>
          <p14:tracePt t="37672" x="7564438" y="4778375"/>
          <p14:tracePt t="37681" x="7556500" y="4778375"/>
          <p14:tracePt t="37691" x="7553325" y="4778375"/>
          <p14:tracePt t="37698" x="7545388" y="4778375"/>
          <p14:tracePt t="37704" x="7537450" y="4778375"/>
          <p14:tracePt t="37712" x="7529513" y="4778375"/>
          <p14:tracePt t="37721" x="7518400" y="4781550"/>
          <p14:tracePt t="37730" x="7502525" y="4781550"/>
          <p14:tracePt t="37737" x="7475538" y="4781550"/>
          <p14:tracePt t="37746" x="7456488" y="4781550"/>
          <p14:tracePt t="37752" x="7440613" y="4781550"/>
          <p14:tracePt t="37761" x="7421563" y="4781550"/>
          <p14:tracePt t="37767" x="7394575" y="4770438"/>
          <p14:tracePt t="37777" x="7370763" y="4770438"/>
          <p14:tracePt t="37784" x="7351713" y="4765675"/>
          <p14:tracePt t="37794" x="7332663" y="4759325"/>
          <p14:tracePt t="37800" x="7321550" y="4754563"/>
          <p14:tracePt t="37809" x="7313613" y="4754563"/>
          <p14:tracePt t="37816" x="7305675" y="4746625"/>
          <p14:tracePt t="37824" x="7294563" y="4746625"/>
          <p14:tracePt t="37833" x="7289800" y="4735513"/>
          <p14:tracePt t="37840" x="7283450" y="4730750"/>
          <p14:tracePt t="37849" x="7270750" y="4724400"/>
          <p14:tracePt t="37857" x="7262813" y="4719638"/>
          <p14:tracePt t="37866" x="7240588" y="4700588"/>
          <p14:tracePt t="37874" x="7216775" y="4684713"/>
          <p14:tracePt t="37880" x="7194550" y="4673600"/>
          <p14:tracePt t="37890" x="7162800" y="4662488"/>
          <p14:tracePt t="37898" x="7116763" y="4638675"/>
          <p14:tracePt t="37906" x="7086600" y="4627563"/>
          <p14:tracePt t="37915" x="7038975" y="4616450"/>
          <p14:tracePt t="37921" x="6981825" y="4600575"/>
          <p14:tracePt t="37929" x="6962775" y="4595813"/>
          <p14:tracePt t="37935" x="6923088" y="4589463"/>
          <p14:tracePt t="37947" x="6904038" y="4589463"/>
          <p14:tracePt t="37952" x="6889750" y="4589463"/>
          <p14:tracePt t="37961" x="6873875" y="4584700"/>
          <p14:tracePt t="37968" x="6865938" y="4584700"/>
          <p14:tracePt t="37977" x="6858000" y="4584700"/>
          <p14:tracePt t="37984" x="6842125" y="4584700"/>
          <p14:tracePt t="37992" x="6835775" y="4584700"/>
          <p14:tracePt t="38001" x="6808788" y="4584700"/>
          <p14:tracePt t="38010" x="6777038" y="4584700"/>
          <p14:tracePt t="38017" x="6734175" y="4584700"/>
          <p14:tracePt t="38024" x="6696075" y="4576763"/>
          <p14:tracePt t="38033" x="6630988" y="4568825"/>
          <p14:tracePt t="38042" x="6596063" y="4568825"/>
          <p14:tracePt t="38049" x="6530975" y="4562475"/>
          <p14:tracePt t="38056" x="6496050" y="4562475"/>
          <p14:tracePt t="38065" x="6475413" y="4562475"/>
          <p14:tracePt t="38073" x="6453188" y="4562475"/>
          <p14:tracePt t="38088" x="6448425" y="4562475"/>
          <p14:tracePt t="38152" x="6445250" y="4562475"/>
          <p14:tracePt t="38161" x="6434138" y="4562475"/>
          <p14:tracePt t="38168" x="6415088" y="4562475"/>
          <p14:tracePt t="38177" x="6380163" y="4557713"/>
          <p14:tracePt t="38184" x="6340475" y="4541838"/>
          <p14:tracePt t="38192" x="6286500" y="4541838"/>
          <p14:tracePt t="38200" x="6229350" y="4530725"/>
          <p14:tracePt t="38211" x="6156325" y="4522788"/>
          <p14:tracePt t="38216" x="6110288" y="4506913"/>
          <p14:tracePt t="38225" x="6035675" y="4503738"/>
          <p14:tracePt t="38233" x="5989638" y="4495800"/>
          <p14:tracePt t="38241" x="5962650" y="4487863"/>
          <p14:tracePt t="38249" x="5940425" y="4484688"/>
          <p14:tracePt t="38258" x="5935663" y="4484688"/>
          <p14:tracePt t="38265" x="5932488" y="4484688"/>
          <p14:tracePt t="38328" x="5927725" y="4484688"/>
          <p14:tracePt t="38335" x="5916613" y="4479925"/>
          <p14:tracePt t="38345" x="5897563" y="4479925"/>
          <p14:tracePt t="38352" x="5854700" y="4473575"/>
          <p14:tracePt t="38361" x="5816600" y="4468813"/>
          <p14:tracePt t="38368" x="5792788" y="4460875"/>
          <p14:tracePt t="38378" x="5765800" y="4460875"/>
          <p14:tracePt t="38385" x="5746750" y="4460875"/>
          <p14:tracePt t="38394" x="5727700" y="4460875"/>
          <p14:tracePt t="38400" x="5716588" y="4460875"/>
          <p14:tracePt t="38410" x="5711825" y="4460875"/>
          <p14:tracePt t="38521" x="5708650" y="4460875"/>
          <p14:tracePt t="38528" x="5703888" y="4460875"/>
          <p14:tracePt t="38537" x="5695950" y="4460875"/>
          <p14:tracePt t="38545" x="5689600" y="4460875"/>
          <p14:tracePt t="38552" x="5673725" y="4460875"/>
          <p14:tracePt t="38562" x="5665788" y="4457700"/>
          <p14:tracePt t="38568" x="5657850" y="4457700"/>
          <p14:tracePt t="38632" x="5668963" y="4460875"/>
          <p14:tracePt t="38642" x="5692775" y="4468813"/>
          <p14:tracePt t="38648" x="5711825" y="4476750"/>
          <p14:tracePt t="38658" x="5749925" y="4492625"/>
          <p14:tracePt t="38666" x="5800725" y="4503738"/>
          <p14:tracePt t="38675" x="5838825" y="4519613"/>
          <p14:tracePt t="38682" x="5870575" y="4530725"/>
          <p14:tracePt t="38691" x="5878513" y="4530725"/>
          <p14:tracePt t="38730" x="5873750" y="4530725"/>
          <p14:tracePt t="38736" x="5851525" y="4530725"/>
          <p14:tracePt t="38747" x="5838825" y="4530725"/>
          <p14:tracePt t="38752" x="5808663" y="4527550"/>
          <p14:tracePt t="38761" x="5789613" y="4519613"/>
          <p14:tracePt t="38768" x="5784850" y="4519613"/>
          <p14:tracePt t="38778" x="5781675" y="4519613"/>
          <p14:tracePt t="38816" x="5784850" y="4511675"/>
          <p14:tracePt t="38824" x="5803900" y="4511675"/>
          <p14:tracePt t="38834" x="5824538" y="4511675"/>
          <p14:tracePt t="38840" x="5851525" y="4511675"/>
          <p14:tracePt t="38849" x="5900738" y="4522788"/>
          <p14:tracePt t="38858" x="5954713" y="4522788"/>
          <p14:tracePt t="38865" x="6016625" y="4538663"/>
          <p14:tracePt t="38874" x="6081713" y="4546600"/>
          <p14:tracePt t="38881" x="6102350" y="4546600"/>
          <p14:tracePt t="38890" x="6110288" y="4546600"/>
          <p14:tracePt t="38897" x="6113463" y="4546600"/>
          <p14:tracePt t="38946" x="6105525" y="4546600"/>
          <p14:tracePt t="38952" x="6102350" y="4546600"/>
          <p14:tracePt t="38961" x="6097588" y="4546600"/>
          <p14:tracePt t="39040" x="6113463" y="4546600"/>
          <p14:tracePt t="39048" x="6129338" y="4549775"/>
          <p14:tracePt t="39057" x="6156325" y="4562475"/>
          <p14:tracePt t="39066" x="6175375" y="4562475"/>
          <p14:tracePt t="39074" x="6197600" y="4573588"/>
          <p14:tracePt t="39137" x="6245225" y="4581525"/>
          <p14:tracePt t="39280" x="6248400" y="4581525"/>
          <p14:tracePt t="39480" x="6245225" y="4581525"/>
          <p14:tracePt t="39504" x="6240463" y="4581525"/>
          <p14:tracePt t="39552" x="6237288" y="4581525"/>
          <p14:tracePt t="39832" x="6232525" y="4581525"/>
          <p14:tracePt t="39849" x="6229350" y="4581525"/>
          <p14:tracePt t="39857" x="6224588" y="4581525"/>
          <p14:tracePt t="39865" x="6221413" y="4581525"/>
          <p14:tracePt t="39873" x="6218238" y="4581525"/>
          <p14:tracePt t="39881" x="6210300" y="4581525"/>
          <p14:tracePt t="39888" x="6202363" y="4581525"/>
          <p14:tracePt t="39897" x="6197600" y="4576763"/>
          <p14:tracePt t="39904" x="6183313" y="4573588"/>
          <p14:tracePt t="39914" x="6178550" y="4568825"/>
          <p14:tracePt t="39921" x="6175375" y="4568825"/>
          <p14:tracePt t="39929" x="6170613" y="4565650"/>
          <p14:tracePt t="39936" x="6167438" y="4565650"/>
          <p14:tracePt t="39977" x="6167438" y="4557713"/>
          <p14:tracePt t="40008" x="6167438" y="4546600"/>
          <p14:tracePt t="40033" x="6167438" y="4541838"/>
          <p14:tracePt t="40041" x="6167438" y="4538663"/>
          <p14:tracePt t="40049" x="6167438" y="4533900"/>
          <p14:tracePt t="40057" x="6170613" y="4530725"/>
          <p14:tracePt t="40065" x="6170613" y="4527550"/>
          <p14:tracePt t="40073" x="6175375" y="4519613"/>
          <p14:tracePt t="40095" x="6175375" y="4514850"/>
          <p14:tracePt t="40104" x="6175375" y="4511675"/>
          <p14:tracePt t="40120" x="6170613" y="4506913"/>
          <p14:tracePt t="40360" x="6178550" y="4506913"/>
          <p14:tracePt t="40369" x="6183313" y="4519613"/>
          <p14:tracePt t="40378" x="6191250" y="4527550"/>
          <p14:tracePt t="40385" x="6202363" y="4538663"/>
          <p14:tracePt t="40392" x="6205538" y="4546600"/>
          <p14:tracePt t="40409" x="6213475" y="4557713"/>
          <p14:tracePt t="40417" x="6224588" y="4565650"/>
          <p14:tracePt t="40425" x="6229350" y="4568825"/>
          <p14:tracePt t="40433" x="6237288" y="4573588"/>
          <p14:tracePt t="40443" x="6240463" y="4576763"/>
          <p14:tracePt t="40449" x="6245225" y="4581525"/>
          <p14:tracePt t="40456" x="6251575" y="4584700"/>
          <p14:tracePt t="40472" x="6256338" y="4589463"/>
          <p14:tracePt t="40488" x="6259513" y="4592638"/>
          <p14:tracePt t="40504" x="6259513" y="4595813"/>
          <p14:tracePt t="40521" x="6272213" y="4600575"/>
          <p14:tracePt t="40530" x="6272213" y="4603750"/>
          <p14:tracePt t="40546" x="6275388" y="4608513"/>
          <p14:tracePt t="40552" x="6275388" y="4611688"/>
          <p14:tracePt t="40569" x="6278563" y="4616450"/>
          <p14:tracePt t="40585" x="6278563" y="4619625"/>
          <p14:tracePt t="40634" x="6283325" y="4622800"/>
          <p14:tracePt t="41904" x="6286500" y="4619625"/>
          <p14:tracePt t="41928" x="6286500" y="4616450"/>
          <p14:tracePt t="41954" x="6291263" y="4611688"/>
          <p14:tracePt t="41961" x="6291263" y="4608513"/>
          <p14:tracePt t="41976" x="6291263" y="4603750"/>
          <p14:tracePt t="42018" x="6294438" y="4603750"/>
          <p14:tracePt t="42209" x="6310313" y="4603750"/>
          <p14:tracePt t="42217" x="6318250" y="4608513"/>
          <p14:tracePt t="42234" x="6356350" y="4630738"/>
          <p14:tracePt t="42241" x="6364288" y="4638675"/>
          <p14:tracePt t="42249" x="6388100" y="4657725"/>
          <p14:tracePt t="42256" x="6399213" y="4673600"/>
          <p14:tracePt t="42265" x="6402388" y="4676775"/>
          <p14:tracePt t="42273" x="6410325" y="4684713"/>
          <p14:tracePt t="42282" x="6418263" y="4692650"/>
          <p14:tracePt t="42289" x="6418263" y="4697413"/>
          <p14:tracePt t="42297" x="6421438" y="4700588"/>
          <p14:tracePt t="42312" x="6421438" y="4703763"/>
          <p14:tracePt t="42321" x="6426200" y="4711700"/>
          <p14:tracePt t="42337" x="6426200" y="4724400"/>
          <p14:tracePt t="42346" x="6434138" y="4730750"/>
          <p14:tracePt t="42353" x="6434138" y="4735513"/>
          <p14:tracePt t="42361" x="6434138" y="4743450"/>
          <p14:tracePt t="42369" x="6434138" y="4751388"/>
          <p14:tracePt t="42378" x="6437313" y="4762500"/>
          <p14:tracePt t="42386" x="6442075" y="4778375"/>
          <p14:tracePt t="42394" x="6445250" y="4792663"/>
          <p14:tracePt t="42402" x="6453188" y="4805363"/>
          <p14:tracePt t="42408" x="6453188" y="4816475"/>
          <p14:tracePt t="42417" x="6456363" y="4824413"/>
          <p14:tracePt t="42427" x="6461125" y="4832350"/>
          <p14:tracePt t="42434" x="6464300" y="4843463"/>
          <p14:tracePt t="42441" x="6464300" y="4851400"/>
          <p14:tracePt t="42450" x="6475413" y="4862513"/>
          <p14:tracePt t="42457" x="6475413" y="4870450"/>
          <p14:tracePt t="42467" x="6480175" y="4873625"/>
          <p14:tracePt t="42472" x="6480175" y="4878388"/>
          <p14:tracePt t="42481" x="6483350" y="4881563"/>
          <p14:tracePt t="42489" x="6483350" y="4886325"/>
          <p14:tracePt t="42498" x="6483350" y="4889500"/>
          <p14:tracePt t="42505" x="6483350" y="4894263"/>
          <p14:tracePt t="42514" x="6483350" y="4900613"/>
          <p14:tracePt t="42521" x="6483350" y="4905375"/>
          <p14:tracePt t="42528" x="6488113" y="4913313"/>
          <p14:tracePt t="42537" x="6488113" y="4921250"/>
          <p14:tracePt t="42553" x="6488113" y="4924425"/>
          <p14:tracePt t="42561" x="6488113" y="4927600"/>
          <p14:tracePt t="42570" x="6488113" y="4932363"/>
          <p14:tracePt t="42585" x="6488113" y="4935538"/>
          <p14:tracePt t="42594" x="6488113" y="4940300"/>
          <p14:tracePt t="42602" x="6488113" y="4943475"/>
          <p14:tracePt t="42612" x="6488113" y="4948238"/>
          <p14:tracePt t="42626" x="6488113" y="4951413"/>
          <p14:tracePt t="42634" x="6488113" y="4954588"/>
          <p14:tracePt t="42650" x="6488113" y="4962525"/>
          <p14:tracePt t="42656" x="6488113" y="4967288"/>
          <p14:tracePt t="42665" x="6488113" y="4970463"/>
          <p14:tracePt t="42673" x="6488113" y="4975225"/>
          <p14:tracePt t="42682" x="6488113" y="4978400"/>
          <p14:tracePt t="42689" x="6488113" y="4983163"/>
          <p14:tracePt t="42698" x="6488113" y="4986338"/>
          <p14:tracePt t="42705" x="6488113" y="4989513"/>
          <p14:tracePt t="42721" x="6488113" y="4994275"/>
          <p14:tracePt t="42737" x="6488113" y="4997450"/>
          <p14:tracePt t="42770" x="6491288" y="5002213"/>
          <p14:tracePt t="44354" x="6496050" y="5002213"/>
          <p14:tracePt t="44392" x="6499225" y="4997450"/>
          <p14:tracePt t="44425" x="6502400" y="4997450"/>
          <p14:tracePt t="44433" x="6507163" y="4997450"/>
          <p14:tracePt t="44440" x="6515100" y="4997450"/>
          <p14:tracePt t="44449" x="6523038" y="4997450"/>
          <p14:tracePt t="44458" x="6530975" y="4997450"/>
          <p14:tracePt t="44466" x="6553200" y="4997450"/>
          <p14:tracePt t="44474" x="6580188" y="5002213"/>
          <p14:tracePt t="44483" x="6599238" y="5005388"/>
          <p14:tracePt t="44490" x="6626225" y="5005388"/>
          <p14:tracePt t="44497" x="6657975" y="5013325"/>
          <p14:tracePt t="44506" x="6704013" y="5016500"/>
          <p14:tracePt t="44513" x="6734175" y="5032375"/>
          <p14:tracePt t="44523" x="6788150" y="5037138"/>
          <p14:tracePt t="44530" x="6846888" y="5043488"/>
          <p14:tracePt t="44538" x="6892925" y="5051425"/>
          <p14:tracePt t="44547" x="6927850" y="5056188"/>
          <p14:tracePt t="44554" x="6965950" y="5064125"/>
          <p14:tracePt t="44561" x="6992938" y="5064125"/>
          <p14:tracePt t="44571" x="7024688" y="5070475"/>
          <p14:tracePt t="44578" x="7043738" y="5070475"/>
          <p14:tracePt t="44586" x="7073900" y="5083175"/>
          <p14:tracePt t="44593" x="7086600" y="5083175"/>
          <p14:tracePt t="44603" x="7108825" y="5083175"/>
          <p14:tracePt t="44608" x="7127875" y="5083175"/>
          <p14:tracePt t="44617" x="7146925" y="5083175"/>
          <p14:tracePt t="44625" x="7167563" y="5083175"/>
          <p14:tracePt t="44635" x="7181850" y="5083175"/>
          <p14:tracePt t="44641" x="7202488" y="5083175"/>
          <p14:tracePt t="44651" x="7224713" y="5086350"/>
          <p14:tracePt t="44657" x="7235825" y="5086350"/>
          <p14:tracePt t="44664" x="7259638" y="5086350"/>
          <p14:tracePt t="44673" x="7278688" y="5086350"/>
          <p14:tracePt t="44683" x="7294563" y="5086350"/>
          <p14:tracePt t="44690" x="7305675" y="5086350"/>
          <p14:tracePt t="44697" x="7321550" y="5091113"/>
          <p14:tracePt t="44707" x="7356475" y="5097463"/>
          <p14:tracePt t="44714" x="7370763" y="5097463"/>
          <p14:tracePt t="44722" x="7405688" y="5102225"/>
          <p14:tracePt t="44731" x="7426325" y="5110163"/>
          <p14:tracePt t="44738" x="7464425" y="5113338"/>
          <p14:tracePt t="44748" x="7502525" y="5113338"/>
          <p14:tracePt t="44754" x="7540625" y="5121275"/>
          <p14:tracePt t="44763" x="7567613" y="5121275"/>
          <p14:tracePt t="44770" x="7607300" y="5124450"/>
          <p14:tracePt t="44778" x="7626350" y="5124450"/>
          <p14:tracePt t="44786" x="7661275" y="5132388"/>
          <p14:tracePt t="44794" x="7688263" y="5132388"/>
          <p14:tracePt t="44803" x="7707313" y="5132388"/>
          <p14:tracePt t="44810" x="7734300" y="5132388"/>
          <p14:tracePt t="44819" x="7758113" y="5132388"/>
          <p14:tracePt t="44825" x="7764463" y="5132388"/>
          <p14:tracePt t="44835" x="7780338" y="5132388"/>
          <p14:tracePt t="44840" x="7788275" y="5132388"/>
          <p14:tracePt t="44851" x="7796213" y="5132388"/>
          <p14:tracePt t="44857" x="7812088" y="5132388"/>
          <p14:tracePt t="44866" x="7823200" y="5132388"/>
          <p14:tracePt t="44873" x="7839075" y="5132388"/>
          <p14:tracePt t="44881" x="7858125" y="5132388"/>
          <p14:tracePt t="44890" x="7880350" y="5132388"/>
          <p14:tracePt t="44898" x="7900988" y="5132388"/>
          <p14:tracePt t="44905" x="7927975" y="5137150"/>
          <p14:tracePt t="44914" x="7954963" y="5137150"/>
          <p14:tracePt t="44922" x="7993063" y="5137150"/>
          <p14:tracePt t="44931" x="8031163" y="5145088"/>
          <p14:tracePt t="44939" x="8077200" y="5151438"/>
          <p14:tracePt t="44947" x="8116888" y="5156200"/>
          <p14:tracePt t="44953" x="8170863" y="5172075"/>
          <p14:tracePt t="44961" x="8224838" y="5178425"/>
          <p14:tracePt t="44971" x="8255000" y="5183188"/>
          <p14:tracePt t="44978" x="8321675" y="5199063"/>
          <p14:tracePt t="44986" x="8389938" y="5207000"/>
          <p14:tracePt t="44993" x="8448675" y="5213350"/>
          <p14:tracePt t="45003" x="8486775" y="5218113"/>
          <p14:tracePt t="45008" x="8521700" y="5218113"/>
          <p14:tracePt t="45017" x="8559800" y="5226050"/>
          <p14:tracePt t="45025" x="8578850" y="5226050"/>
          <p14:tracePt t="45034" x="8594725" y="5226050"/>
          <p14:tracePt t="45041" x="8610600" y="5226050"/>
          <p14:tracePt t="45051" x="8618538" y="5226050"/>
          <p14:tracePt t="45057" x="8626475" y="5226050"/>
          <p14:tracePt t="45066" x="8629650" y="5226050"/>
          <p14:tracePt t="45084" x="8645525" y="5226050"/>
          <p14:tracePt t="45090" x="8667750" y="5226050"/>
          <p14:tracePt t="45098" x="8680450" y="5226050"/>
          <p14:tracePt t="45107" x="8694738" y="5226050"/>
          <p14:tracePt t="45113" x="8721725" y="5226050"/>
          <p14:tracePt t="45122" x="8761413" y="5226050"/>
          <p14:tracePt t="45128" x="8796338" y="5226050"/>
          <p14:tracePt t="45138" x="8834438" y="5226050"/>
          <p14:tracePt t="45146" x="8880475" y="5226050"/>
          <p14:tracePt t="45154" x="8907463" y="5233988"/>
          <p14:tracePt t="45161" x="8931275" y="5233988"/>
          <p14:tracePt t="45171" x="8958263" y="5237163"/>
          <p14:tracePt t="45177" x="8969375" y="5237163"/>
          <p14:tracePt t="45186" x="8985250" y="5237163"/>
          <p14:tracePt t="45194" x="8993188" y="5237163"/>
          <p14:tracePt t="45203" x="8996363" y="5237163"/>
          <p14:tracePt t="45210" x="9007475" y="5237163"/>
          <p14:tracePt t="45235" x="9015413" y="5237163"/>
          <p14:tracePt t="45258" x="9023350" y="5237163"/>
          <p14:tracePt t="45265" x="9031288" y="5237163"/>
          <p14:tracePt t="45274" x="9047163" y="5237163"/>
          <p14:tracePt t="45281" x="9061450" y="5237163"/>
          <p14:tracePt t="45290" x="9080500" y="5237163"/>
          <p14:tracePt t="45298" x="9101138" y="5237163"/>
          <p14:tracePt t="45306" x="9120188" y="5237163"/>
          <p14:tracePt t="45315" x="9155113" y="5237163"/>
          <p14:tracePt t="45322" x="9185275" y="5237163"/>
          <p14:tracePt t="45332" x="9204325" y="5237163"/>
          <p14:tracePt t="45338" x="9223375" y="5237163"/>
          <p14:tracePt t="45348" x="9239250" y="5237163"/>
          <p14:tracePt t="45354" x="9258300" y="5237163"/>
          <p14:tracePt t="45360" x="9285288" y="5237163"/>
          <p14:tracePt t="45371" x="9293225" y="5237163"/>
          <p14:tracePt t="45377" x="9312275" y="5237163"/>
          <p14:tracePt t="45386" x="9324975" y="5237163"/>
          <p14:tracePt t="45393" x="9332913" y="5233988"/>
          <p14:tracePt t="45402" x="9344025" y="5229225"/>
          <p14:tracePt t="45408" x="9351963" y="5226050"/>
          <p14:tracePt t="45418" x="9355138" y="5221288"/>
          <p14:tracePt t="45426" x="9359900" y="5218113"/>
          <p14:tracePt t="45435" x="9363075" y="5213350"/>
          <p14:tracePt t="45441" x="9366250" y="5210175"/>
          <p14:tracePt t="45451" x="9371013" y="5207000"/>
          <p14:tracePt t="45457" x="9374188" y="5207000"/>
          <p14:tracePt t="45466" x="9378950" y="5202238"/>
          <p14:tracePt t="45473" x="9382125" y="5202238"/>
          <p14:tracePt t="45481" x="9390063" y="5199063"/>
          <p14:tracePt t="45490" x="9398000" y="5199063"/>
          <p14:tracePt t="45498" x="9409113" y="5199063"/>
          <p14:tracePt t="45507" x="9417050" y="5191125"/>
          <p14:tracePt t="45514" x="9420225" y="5191125"/>
          <p14:tracePt t="45523" x="9428163" y="5186363"/>
          <p14:tracePt t="45528" x="9440863" y="5183188"/>
          <p14:tracePt t="45538" x="9444038" y="5183188"/>
          <p14:tracePt t="45548" x="9451975" y="5183188"/>
          <p14:tracePt t="45555" x="9455150" y="5178425"/>
          <p14:tracePt t="45562" x="9459913" y="5175250"/>
          <p14:tracePt t="45571" x="9471025" y="5175250"/>
          <p14:tracePt t="45586" x="9478963" y="5172075"/>
          <p14:tracePt t="45594" x="9490075" y="5167313"/>
          <p14:tracePt t="45602" x="9498013" y="5159375"/>
          <p14:tracePt t="45609" x="9509125" y="5156200"/>
          <p14:tracePt t="45619" x="9517063" y="5156200"/>
          <p14:tracePt t="45626" x="9525000" y="5151438"/>
          <p14:tracePt t="45635" x="9540875" y="5148263"/>
          <p14:tracePt t="45641" x="9559925" y="5148263"/>
          <p14:tracePt t="45651" x="9575800" y="5137150"/>
          <p14:tracePt t="45658" x="9598025" y="5132388"/>
          <p14:tracePt t="45665" x="9617075" y="5129213"/>
          <p14:tracePt t="45675" x="9632950" y="5121275"/>
          <p14:tracePt t="45682" x="9652000" y="5110163"/>
          <p14:tracePt t="45691" x="9667875" y="5105400"/>
          <p14:tracePt t="45698" x="9698038" y="5102225"/>
          <p14:tracePt t="45706" x="9705975" y="5091113"/>
          <p14:tracePt t="45715" x="9710738" y="5086350"/>
          <p14:tracePt t="45724" x="9713913" y="5083175"/>
          <p14:tracePt t="45738" x="9718675" y="5078413"/>
          <p14:tracePt t="45881" x="9718675" y="5075238"/>
          <p14:tracePt t="45977" x="9718675" y="5070475"/>
          <p14:tracePt t="45993" x="9718675" y="5067300"/>
          <p14:tracePt t="46073" x="9718675" y="5064125"/>
          <p14:tracePt t="46377" x="9713913" y="5056188"/>
          <p14:tracePt t="46402" x="9713913" y="5051425"/>
          <p14:tracePt t="46409" x="9713913" y="5048250"/>
          <p14:tracePt t="46538" x="9710738" y="5048250"/>
          <p14:tracePt t="46641" x="9705975" y="5048250"/>
          <p14:tracePt t="46705" x="9705975" y="5043488"/>
          <p14:tracePt t="46729" x="9702800" y="5040313"/>
          <p14:tracePt t="47689" x="9698038" y="5037138"/>
          <p14:tracePt t="47738" x="9694863" y="5032375"/>
          <p14:tracePt t="47761" x="9691688" y="5032375"/>
          <p14:tracePt t="47777" x="9686925" y="5032375"/>
          <p14:tracePt t="47786" x="9683750" y="5032375"/>
          <p14:tracePt t="47794" x="9675813" y="5032375"/>
          <p14:tracePt t="47801" x="9671050" y="5032375"/>
          <p14:tracePt t="47810" x="9652000" y="5032375"/>
          <p14:tracePt t="47817" x="9644063" y="5032375"/>
          <p14:tracePt t="47826" x="9625013" y="5032375"/>
          <p14:tracePt t="47833" x="9598025" y="5032375"/>
          <p14:tracePt t="47842" x="9571038" y="5032375"/>
          <p14:tracePt t="47850" x="9521825" y="5024438"/>
          <p14:tracePt t="47858" x="9467850" y="5021263"/>
          <p14:tracePt t="47866" x="9413875" y="5005388"/>
          <p14:tracePt t="47874" x="9320213" y="4983163"/>
          <p14:tracePt t="47883" x="9239250" y="4951413"/>
          <p14:tracePt t="47890" x="9142413" y="4913313"/>
          <p14:tracePt t="47897" x="9039225" y="4859338"/>
          <p14:tracePt t="47906" x="8961438" y="4808538"/>
          <p14:tracePt t="47913" x="8896350" y="4762500"/>
          <p14:tracePt t="47922" x="8845550" y="4711700"/>
          <p14:tracePt t="47929" x="8818563" y="4670425"/>
          <p14:tracePt t="47938" x="8783638" y="4630738"/>
          <p14:tracePt t="47946" x="8769350" y="4581525"/>
          <p14:tracePt t="47954" x="8756650" y="4527550"/>
          <p14:tracePt t="47961" x="8756650" y="4487863"/>
          <p14:tracePt t="47970" x="8756650" y="4452938"/>
          <p14:tracePt t="47977" x="8756650" y="4406900"/>
          <p14:tracePt t="47986" x="8756650" y="4352925"/>
          <p14:tracePt t="47993" x="8764588" y="4314825"/>
          <p14:tracePt t="48002" x="8772525" y="4283075"/>
          <p14:tracePt t="48009" x="8772525" y="4256088"/>
          <p14:tracePt t="48017" x="8772525" y="4229100"/>
          <p14:tracePt t="48025" x="8775700" y="4191000"/>
          <p14:tracePt t="48033" x="8775700" y="4171950"/>
          <p14:tracePt t="48043" x="8775700" y="4137025"/>
          <p14:tracePt t="48050" x="8783638" y="4110038"/>
          <p14:tracePt t="48058" x="8783638" y="4086225"/>
          <p14:tracePt t="48068" x="8783638" y="4067175"/>
          <p14:tracePt t="48074" x="8783638" y="4052888"/>
          <p14:tracePt t="48085" x="8783638" y="4044950"/>
          <p14:tracePt t="48104" x="8783638" y="4029075"/>
          <p14:tracePt t="48107" x="8788400" y="4013200"/>
          <p14:tracePt t="48114" x="8788400" y="4010025"/>
          <p14:tracePt t="48122" x="8788400" y="4002088"/>
          <p14:tracePt t="48129" x="8788400" y="3998913"/>
          <p14:tracePt t="48138" x="8788400" y="3994150"/>
          <p14:tracePt t="48145" x="8788400" y="3990975"/>
          <p14:tracePt t="48161" x="8788400" y="3986213"/>
          <p14:tracePt t="48177" x="8788400" y="3983038"/>
          <p14:tracePt t="48193" x="8788400" y="3978275"/>
          <p14:tracePt t="48210" x="8788400" y="3975100"/>
          <p14:tracePt t="48226" x="8783638" y="3971925"/>
          <p14:tracePt t="48249" x="8780463" y="3967163"/>
          <p14:tracePt t="48281" x="8775700" y="3963988"/>
          <p14:tracePt t="48297" x="8775700" y="3959225"/>
          <p14:tracePt t="48313" x="8772525" y="3956050"/>
          <p14:tracePt t="48330" x="8772525" y="3951288"/>
          <p14:tracePt t="48361" x="8769350" y="3948113"/>
          <p14:tracePt t="48449" x="8769350" y="3944938"/>
          <p14:tracePt t="48489" x="8764588" y="3940175"/>
          <p14:tracePt t="48554" x="8761413" y="3932238"/>
          <p14:tracePt t="48706" x="8761413" y="3929063"/>
          <p14:tracePt t="48745" x="8753475" y="3921125"/>
          <p14:tracePt t="48889" x="8753475" y="3913188"/>
          <p14:tracePt t="49089" x="8748713" y="3913188"/>
          <p14:tracePt t="49570" x="8745538" y="3913188"/>
          <p14:tracePt t="49590" x="8745538" y="3967163"/>
          <p14:tracePt t="49594" x="8745538" y="4013200"/>
          <p14:tracePt t="49603" x="8753475" y="4075113"/>
          <p14:tracePt t="49610" x="8761413" y="4141788"/>
          <p14:tracePt t="49618" x="8761413" y="4195763"/>
          <p14:tracePt t="49626" x="8769350" y="4268788"/>
          <p14:tracePt t="49636" x="8769350" y="4322763"/>
          <p14:tracePt t="49643" x="8769350" y="4376738"/>
          <p14:tracePt t="49649" x="8764588" y="4430713"/>
          <p14:tracePt t="49659" x="8753475" y="4484688"/>
          <p14:tracePt t="49669" x="8745538" y="4533900"/>
          <p14:tracePt t="49675" x="8729663" y="4589463"/>
          <p14:tracePt t="49681" x="8718550" y="4635500"/>
          <p14:tracePt t="49690" x="8710613" y="4692650"/>
          <p14:tracePt t="49697" x="8702675" y="4738688"/>
          <p14:tracePt t="49707" x="8699500" y="4786313"/>
          <p14:tracePt t="49714" x="8683625" y="4846638"/>
          <p14:tracePt t="49723" x="8675688" y="4913313"/>
          <p14:tracePt t="49730" x="8664575" y="4943475"/>
          <p14:tracePt t="49739" x="8648700" y="4997450"/>
          <p14:tracePt t="49747" x="8640763" y="5043488"/>
          <p14:tracePt t="49754" x="8629650" y="5086350"/>
          <p14:tracePt t="49762" x="8621713" y="5132388"/>
          <p14:tracePt t="49771" x="8618538" y="5194300"/>
          <p14:tracePt t="49779" x="8610600" y="5233988"/>
          <p14:tracePt t="49785" x="8610600" y="5267325"/>
          <p14:tracePt t="49794" x="8602663" y="5307013"/>
          <p14:tracePt t="49803" x="8594725" y="5364163"/>
          <p14:tracePt t="49810" x="8594725" y="5399088"/>
          <p14:tracePt t="49818" x="8591550" y="5445125"/>
          <p14:tracePt t="49835" x="8583613" y="5484813"/>
          <p14:tracePt t="49842" x="8559800" y="5549900"/>
          <p14:tracePt t="49849" x="8548688" y="5580063"/>
          <p14:tracePt t="49858" x="8532813" y="5603875"/>
          <p14:tracePt t="49865" x="8513763" y="5626100"/>
          <p14:tracePt t="49876" x="8494713" y="5657850"/>
          <p14:tracePt t="49882" x="8470900" y="5681663"/>
          <p14:tracePt t="49891" x="8456613" y="5695950"/>
          <p14:tracePt t="49897" x="8432800" y="5715000"/>
          <p14:tracePt t="49906" x="8421688" y="5730875"/>
          <p14:tracePt t="49913" x="8397875" y="5746750"/>
          <p14:tracePt t="49923" x="8389938" y="5757863"/>
          <p14:tracePt t="49930" x="8367713" y="5781675"/>
          <p14:tracePt t="49939" x="8351838" y="5789613"/>
          <p14:tracePt t="49947" x="8328025" y="5808663"/>
          <p14:tracePt t="49953" x="8305800" y="5830888"/>
          <p14:tracePt t="49962" x="8289925" y="5838825"/>
          <p14:tracePt t="49970" x="8274050" y="5849938"/>
          <p14:tracePt t="49978" x="8251825" y="5865813"/>
          <p14:tracePt t="49986" x="8243888" y="5873750"/>
          <p14:tracePt t="49994" x="8220075" y="5881688"/>
          <p14:tracePt t="50003" x="8208963" y="5892800"/>
          <p14:tracePt t="50010" x="8193088" y="5905500"/>
          <p14:tracePt t="50019" x="8178800" y="5908675"/>
          <p14:tracePt t="50026" x="8166100" y="5911850"/>
          <p14:tracePt t="50036" x="8147050" y="5924550"/>
          <p14:tracePt t="50042" x="8124825" y="5927725"/>
          <p14:tracePt t="50050" x="8112125" y="5935663"/>
          <p14:tracePt t="50060" x="8089900" y="5943600"/>
          <p14:tracePt t="50066" x="8058150" y="5951538"/>
          <p14:tracePt t="50074" x="8039100" y="5962650"/>
          <p14:tracePt t="50086" x="8008938" y="5973763"/>
          <p14:tracePt t="50091" x="7974013" y="5992813"/>
          <p14:tracePt t="50098" x="7934325" y="6019800"/>
          <p14:tracePt t="50107" x="7885113" y="6046788"/>
          <p14:tracePt t="50114" x="7847013" y="6073775"/>
          <p14:tracePt t="50123" x="7815263" y="6094413"/>
          <p14:tracePt t="50129" x="7772400" y="6121400"/>
          <p14:tracePt t="50138" x="7750175" y="6140450"/>
          <p14:tracePt t="50145" x="7718425" y="6156325"/>
          <p14:tracePt t="50154" x="7696200" y="6167438"/>
          <p14:tracePt t="50162" x="7672388" y="6186488"/>
          <p14:tracePt t="50171" x="7642225" y="6197600"/>
          <p14:tracePt t="50178" x="7618413" y="6210300"/>
          <p14:tracePt t="50185" x="7596188" y="6221413"/>
          <p14:tracePt t="50195" x="7567613" y="6232525"/>
          <p14:tracePt t="50204" x="7556500" y="6237288"/>
          <p14:tracePt t="50210" x="7537450" y="6248400"/>
          <p14:tracePt t="50219" x="7513638" y="6248400"/>
          <p14:tracePt t="50227" x="7494588" y="6259513"/>
          <p14:tracePt t="50237" x="7464425" y="6264275"/>
          <p14:tracePt t="50242" x="7445375" y="6270625"/>
          <p14:tracePt t="50250" x="7421563" y="6275388"/>
          <p14:tracePt t="50259" x="7405688" y="6278563"/>
          <p14:tracePt t="50265" x="7394575" y="6286500"/>
          <p14:tracePt t="50276" x="7370763" y="6291263"/>
          <p14:tracePt t="50282" x="7351713" y="6294438"/>
          <p14:tracePt t="50292" x="7329488" y="6302375"/>
          <p14:tracePt t="50297" x="7321550" y="6305550"/>
          <p14:tracePt t="50307" x="7302500" y="6318250"/>
          <p14:tracePt t="50313" x="7289800" y="6321425"/>
          <p14:tracePt t="50321" x="7275513" y="6326188"/>
          <p14:tracePt t="50330" x="7259638" y="6337300"/>
          <p14:tracePt t="50338" x="7243763" y="6340475"/>
          <p14:tracePt t="50346" x="7224713" y="6345238"/>
          <p14:tracePt t="50354" x="7216775" y="6356350"/>
          <p14:tracePt t="50361" x="7194550" y="6356350"/>
          <p14:tracePt t="50370" x="7181850" y="6359525"/>
          <p14:tracePt t="50378" x="7167563" y="6359525"/>
          <p14:tracePt t="50388" x="7151688" y="6364288"/>
          <p14:tracePt t="50395" x="7135813" y="6364288"/>
          <p14:tracePt t="50403" x="7124700" y="6364288"/>
          <p14:tracePt t="50410" x="7108825" y="6364288"/>
          <p14:tracePt t="50419" x="7092950" y="6364288"/>
          <p14:tracePt t="50434" x="7086600" y="6364288"/>
          <p14:tracePt t="50444" x="7081838" y="6364288"/>
          <p14:tracePt t="50450" x="7078663" y="6364288"/>
          <p14:tracePt t="50459" x="7073900" y="6364288"/>
          <p14:tracePt t="50474" x="7070725" y="6364288"/>
          <p14:tracePt t="50481" x="7065963" y="6364288"/>
          <p14:tracePt t="50490" x="7062788" y="6364288"/>
          <p14:tracePt t="50498" x="7059613" y="6364288"/>
          <p14:tracePt t="50507" x="7051675" y="6364288"/>
          <p14:tracePt t="50514" x="7038975" y="6364288"/>
          <p14:tracePt t="50522" x="7027863" y="6364288"/>
          <p14:tracePt t="50529" x="7005638" y="6359525"/>
          <p14:tracePt t="50538" x="6985000" y="6359525"/>
          <p14:tracePt t="50546" x="6965950" y="6353175"/>
          <p14:tracePt t="50554" x="6950075" y="6353175"/>
          <p14:tracePt t="50562" x="6931025" y="6348413"/>
          <p14:tracePt t="50572" x="6916738" y="6348413"/>
          <p14:tracePt t="50578" x="6904038" y="6345238"/>
          <p14:tracePt t="50586" x="6896100" y="6345238"/>
          <p14:tracePt t="50594" x="6889750" y="6340475"/>
          <p14:tracePt t="50602" x="6881813" y="6340475"/>
          <p14:tracePt t="50619" x="6869113" y="6340475"/>
          <p14:tracePt t="50627" x="6865938" y="6340475"/>
          <p14:tracePt t="50642" x="6858000" y="6337300"/>
          <p14:tracePt t="50650" x="6850063" y="6329363"/>
          <p14:tracePt t="50658" x="6846888" y="6329363"/>
          <p14:tracePt t="50665" x="6838950" y="6329363"/>
          <p14:tracePt t="50675" x="6823075" y="6329363"/>
          <p14:tracePt t="50682" x="6819900" y="6329363"/>
          <p14:tracePt t="50692" x="6804025" y="6326188"/>
          <p14:tracePt t="50697" x="6792913" y="6326188"/>
          <p14:tracePt t="50706" x="6781800" y="6321425"/>
          <p14:tracePt t="50713" x="6769100" y="6321425"/>
          <p14:tracePt t="50722" x="6757988" y="6321425"/>
          <p14:tracePt t="50730" x="6738938" y="6318250"/>
          <p14:tracePt t="50740" x="6731000" y="6313488"/>
          <p14:tracePt t="50746" x="6726238" y="6313488"/>
          <p14:tracePt t="50753" x="6719888" y="6313488"/>
          <p14:tracePt t="50762" x="6707188" y="6313488"/>
          <p14:tracePt t="50770" x="6699250" y="6305550"/>
          <p14:tracePt t="50779" x="6692900" y="6305550"/>
          <p14:tracePt t="50786" x="6680200" y="6302375"/>
          <p14:tracePt t="50796" x="6677025" y="6302375"/>
          <p14:tracePt t="50803" x="6669088" y="6302375"/>
          <p14:tracePt t="50810" x="6661150" y="6302375"/>
          <p14:tracePt t="50818" x="6653213" y="6297613"/>
          <p14:tracePt t="50826" x="6642100" y="6294438"/>
          <p14:tracePt t="50834" x="6634163" y="6294438"/>
          <p14:tracePt t="50843" x="6618288" y="6294438"/>
          <p14:tracePt t="50851" x="6599238" y="6283325"/>
          <p14:tracePt t="50860" x="6577013" y="6283325"/>
          <p14:tracePt t="50866" x="6561138" y="6278563"/>
          <p14:tracePt t="50876" x="6542088" y="6270625"/>
          <p14:tracePt t="50881" x="6523038" y="6267450"/>
          <p14:tracePt t="50892" x="6510338" y="6267450"/>
          <p14:tracePt t="50898" x="6502400" y="6264275"/>
          <p14:tracePt t="50907" x="6496050" y="6264275"/>
          <p14:tracePt t="50914" x="6483350" y="6259513"/>
          <p14:tracePt t="50923" x="6480175" y="6259513"/>
          <p14:tracePt t="50929" x="6475413" y="6259513"/>
          <p14:tracePt t="50937" x="6469063" y="6256338"/>
          <p14:tracePt t="50946" x="6461125" y="6248400"/>
          <p14:tracePt t="50954" x="6448425" y="6243638"/>
          <p14:tracePt t="50963" x="6442075" y="6243638"/>
          <p14:tracePt t="50970" x="6437313" y="6243638"/>
          <p14:tracePt t="50979" x="6434138" y="6240463"/>
          <p14:tracePt t="50987" x="6426200" y="6237288"/>
          <p14:tracePt t="50995" x="6410325" y="6237288"/>
          <p14:tracePt t="51002" x="6402388" y="6229350"/>
          <p14:tracePt t="51011" x="6394450" y="6229350"/>
          <p14:tracePt t="51021" x="6380163" y="6221413"/>
          <p14:tracePt t="51027" x="6364288" y="6216650"/>
          <p14:tracePt t="51035" x="6348413" y="6213475"/>
          <p14:tracePt t="51042" x="6329363" y="6205538"/>
          <p14:tracePt t="51049" x="6313488" y="6202363"/>
          <p14:tracePt t="51058" x="6299200" y="6197600"/>
          <p14:tracePt t="51066" x="6283325" y="6194425"/>
          <p14:tracePt t="51087" x="6259513" y="6186488"/>
          <p14:tracePt t="51092" x="6256338" y="6186488"/>
          <p14:tracePt t="51097" x="6251575" y="6183313"/>
          <p14:tracePt t="51106" x="6245225" y="6178550"/>
          <p14:tracePt t="51121" x="6237288" y="6178550"/>
          <p14:tracePt t="51139" x="6224588" y="6175375"/>
          <p14:tracePt t="51147" x="6218238" y="6170613"/>
          <p14:tracePt t="51155" x="6210300" y="6170613"/>
          <p14:tracePt t="51162" x="6197600" y="6167438"/>
          <p14:tracePt t="51172" x="6191250" y="6159500"/>
          <p14:tracePt t="51179" x="6175375" y="6156325"/>
          <p14:tracePt t="51188" x="6159500" y="6151563"/>
          <p14:tracePt t="51195" x="6143625" y="6148388"/>
          <p14:tracePt t="51205" x="6137275" y="6140450"/>
          <p14:tracePt t="51211" x="6116638" y="6135688"/>
          <p14:tracePt t="51220" x="6105525" y="6132513"/>
          <p14:tracePt t="51227" x="6097588" y="6129338"/>
          <p14:tracePt t="51236" x="6086475" y="6121400"/>
          <p14:tracePt t="51242" x="6078538" y="6116638"/>
          <p14:tracePt t="51250" x="6070600" y="6113463"/>
          <p14:tracePt t="51259" x="6059488" y="6108700"/>
          <p14:tracePt t="51266" x="6051550" y="6105525"/>
          <p14:tracePt t="51276" x="6040438" y="6102350"/>
          <p14:tracePt t="51281" x="6035675" y="6097588"/>
          <p14:tracePt t="51291" x="6032500" y="6097588"/>
          <p14:tracePt t="51298" x="6024563" y="6089650"/>
          <p14:tracePt t="51308" x="6016625" y="6086475"/>
          <p14:tracePt t="51314" x="6005513" y="6081713"/>
          <p14:tracePt t="51324" x="6000750" y="6078538"/>
          <p14:tracePt t="51329" x="5989638" y="6070600"/>
          <p14:tracePt t="51338" x="5973763" y="6062663"/>
          <p14:tracePt t="51346" x="5954713" y="6054725"/>
          <p14:tracePt t="51355" x="5927725" y="6035675"/>
          <p14:tracePt t="51363" x="5900738" y="6024563"/>
          <p14:tracePt t="51371" x="5865813" y="6005513"/>
          <p14:tracePt t="51379" x="5846763" y="5992813"/>
          <p14:tracePt t="51388" x="5811838" y="5973763"/>
          <p14:tracePt t="51394" x="5784850" y="5962650"/>
          <p14:tracePt t="51402" x="5762625" y="5951538"/>
          <p14:tracePt t="51411" x="5749925" y="5946775"/>
          <p14:tracePt t="51421" x="5735638" y="5935663"/>
          <p14:tracePt t="51428" x="5730875" y="5935663"/>
          <p14:tracePt t="51435" x="5722938" y="5927725"/>
          <p14:tracePt t="51466" x="5716588" y="5919788"/>
          <p14:tracePt t="51506" x="5703888" y="5908675"/>
          <p14:tracePt t="51514" x="5700713" y="5900738"/>
          <p14:tracePt t="51523" x="5692775" y="5889625"/>
          <p14:tracePt t="51530" x="5684838" y="5881688"/>
          <p14:tracePt t="51541" x="5676900" y="5865813"/>
          <p14:tracePt t="51547" x="5673725" y="5857875"/>
          <p14:tracePt t="51555" x="5661025" y="5835650"/>
          <p14:tracePt t="51562" x="5657850" y="5827713"/>
          <p14:tracePt t="51572" x="5646738" y="5816600"/>
          <p14:tracePt t="51579" x="5646738" y="5811838"/>
          <p14:tracePt t="51588" x="5638800" y="5803900"/>
          <p14:tracePt t="51595" x="5634038" y="5792788"/>
          <p14:tracePt t="51605" x="5627688" y="5784850"/>
          <p14:tracePt t="51610" x="5619750" y="5776913"/>
          <p14:tracePt t="51619" x="5614988" y="5765800"/>
          <p14:tracePt t="51627" x="5603875" y="5749925"/>
          <p14:tracePt t="51635" x="5592763" y="5735638"/>
          <p14:tracePt t="51643" x="5588000" y="5730875"/>
          <p14:tracePt t="51651" x="5584825" y="5722938"/>
          <p14:tracePt t="51660" x="5580063" y="5715000"/>
          <p14:tracePt t="51666" x="5576888" y="5711825"/>
          <p14:tracePt t="51676" x="5576888" y="5708650"/>
          <p14:tracePt t="51681" x="5576888" y="5700713"/>
          <p14:tracePt t="51690" x="5573713" y="5695950"/>
          <p14:tracePt t="51698" x="5573713" y="5688013"/>
          <p14:tracePt t="51708" x="5573713" y="5684838"/>
          <p14:tracePt t="51714" x="5573713" y="5673725"/>
          <p14:tracePt t="51724" x="5573713" y="5668963"/>
          <p14:tracePt t="51730" x="5573713" y="5657850"/>
          <p14:tracePt t="51738" x="5573713" y="5649913"/>
          <p14:tracePt t="51748" x="5580063" y="5634038"/>
          <p14:tracePt t="51754" x="5584825" y="5626100"/>
          <p14:tracePt t="51764" x="5603875" y="5595938"/>
          <p14:tracePt t="51771" x="5614988" y="5584825"/>
          <p14:tracePt t="51779" x="5630863" y="5568950"/>
          <p14:tracePt t="51788" x="5641975" y="5553075"/>
          <p14:tracePt t="51795" x="5649913" y="5549900"/>
          <p14:tracePt t="51802" x="5649913" y="5545138"/>
          <p14:tracePt t="51812" x="5654675" y="5541963"/>
          <p14:tracePt t="51828" x="5661025" y="5534025"/>
          <p14:tracePt t="51938" x="5665788" y="5530850"/>
          <p14:tracePt t="51962" x="5668963" y="5526088"/>
          <p14:tracePt t="51970" x="5673725" y="5526088"/>
          <p14:tracePt t="51979" x="5681663" y="5526088"/>
          <p14:tracePt t="51987" x="5684838" y="5526088"/>
          <p14:tracePt t="51995" x="5692775" y="5522913"/>
          <p14:tracePt t="52005" x="5700713" y="5522913"/>
          <p14:tracePt t="52011" x="5716588" y="5518150"/>
          <p14:tracePt t="52017" x="5722938" y="5511800"/>
          <p14:tracePt t="52027" x="5727700" y="5511800"/>
          <p14:tracePt t="52034" x="5735638" y="5511800"/>
          <p14:tracePt t="52043" x="5749925" y="5511800"/>
          <p14:tracePt t="52050" x="5754688" y="5511800"/>
          <p14:tracePt t="52060" x="5762625" y="5511800"/>
          <p14:tracePt t="52066" x="5776913" y="5511800"/>
          <p14:tracePt t="52091" x="5819775" y="5511800"/>
          <p14:tracePt t="52098" x="5846763" y="5511800"/>
          <p14:tracePt t="52107" x="5886450" y="5514975"/>
          <p14:tracePt t="52115" x="5924550" y="5522913"/>
          <p14:tracePt t="52122" x="5954713" y="5534025"/>
          <p14:tracePt t="52129" x="5981700" y="5534025"/>
          <p14:tracePt t="52138" x="6013450" y="5538788"/>
          <p14:tracePt t="52146" x="6043613" y="5553075"/>
          <p14:tracePt t="52155" x="6054725" y="5553075"/>
          <p14:tracePt t="52163" x="6062663" y="5553075"/>
          <p14:tracePt t="52172" x="6075363" y="5557838"/>
          <p14:tracePt t="52179" x="6078538" y="5557838"/>
          <p14:tracePt t="52186" x="6081713" y="5557838"/>
          <p14:tracePt t="52202" x="6086475" y="5561013"/>
          <p14:tracePt t="52211" x="6089650" y="5561013"/>
          <p14:tracePt t="52227" x="6094413" y="5561013"/>
          <p14:tracePt t="52234" x="6102350" y="5565775"/>
          <p14:tracePt t="52244" x="6110288" y="5565775"/>
          <p14:tracePt t="52250" x="6132513" y="5565775"/>
          <p14:tracePt t="52260" x="6143625" y="5565775"/>
          <p14:tracePt t="52266" x="6170613" y="5565775"/>
          <p14:tracePt t="52276" x="6197600" y="5565775"/>
          <p14:tracePt t="52282" x="6245225" y="5572125"/>
          <p14:tracePt t="52291" x="6283325" y="5572125"/>
          <p14:tracePt t="52298" x="6318250" y="5572125"/>
          <p14:tracePt t="52306" x="6364288" y="5572125"/>
          <p14:tracePt t="52314" x="6402388" y="5576888"/>
          <p14:tracePt t="52322" x="6421438" y="5576888"/>
          <p14:tracePt t="52330" x="6448425" y="5576888"/>
          <p14:tracePt t="52337" x="6464300" y="5576888"/>
          <p14:tracePt t="52347" x="6472238" y="5576888"/>
          <p14:tracePt t="52405" x="6480175" y="5576888"/>
          <p14:tracePt t="52498" x="6480175" y="5572125"/>
          <p14:tracePt t="52562" x="6483350" y="5568950"/>
          <p14:tracePt t="52585" x="6483350" y="5565775"/>
          <p14:tracePt t="52602" x="6483350" y="5561013"/>
          <p14:tracePt t="52627" x="6483350" y="5557838"/>
          <p14:tracePt t="52666" x="6475413" y="5553075"/>
          <p14:tracePt t="52675" x="6472238" y="5549900"/>
          <p14:tracePt t="52682" x="6469063" y="5549900"/>
          <p14:tracePt t="52698" x="6464300" y="5545138"/>
          <p14:tracePt t="52707" x="6461125" y="5545138"/>
          <p14:tracePt t="52722" x="6456363" y="5541963"/>
          <p14:tracePt t="52795" x="6448425" y="5538788"/>
          <p14:tracePt t="52812" x="6445250" y="5530850"/>
          <p14:tracePt t="52818" x="6442075" y="5526088"/>
          <p14:tracePt t="52826" x="6442075" y="5518150"/>
          <p14:tracePt t="52835" x="6437313" y="5507038"/>
          <p14:tracePt t="52843" x="6434138" y="5499100"/>
          <p14:tracePt t="52850" x="6426200" y="5484813"/>
          <p14:tracePt t="52860" x="6421438" y="5476875"/>
          <p14:tracePt t="52866" x="6418263" y="5464175"/>
          <p14:tracePt t="52875" x="6418263" y="5457825"/>
          <p14:tracePt t="52882" x="6418263" y="5449888"/>
          <p14:tracePt t="52891" x="6418263" y="5434013"/>
          <p14:tracePt t="52899" x="6415088" y="5426075"/>
          <p14:tracePt t="52905" x="6415088" y="5414963"/>
          <p14:tracePt t="52916" x="6415088" y="5407025"/>
          <p14:tracePt t="52922" x="6415088" y="5402263"/>
          <p14:tracePt t="52938" x="6415088" y="5399088"/>
          <p14:tracePt t="52948" x="6415088" y="5395913"/>
          <p14:tracePt t="52963" x="6410325" y="5391150"/>
          <p14:tracePt t="52972" x="6410325" y="5387975"/>
          <p14:tracePt t="52980" x="6410325" y="5383213"/>
          <p14:tracePt t="52985" x="6407150" y="5372100"/>
          <p14:tracePt t="52994" x="6402388" y="5368925"/>
          <p14:tracePt t="53003" x="6394450" y="5356225"/>
          <p14:tracePt t="53011" x="6391275" y="5348288"/>
          <p14:tracePt t="53019" x="6380163" y="5329238"/>
          <p14:tracePt t="53028" x="6380163" y="5318125"/>
          <p14:tracePt t="53034" x="6372225" y="5314950"/>
          <p14:tracePt t="53044" x="6367463" y="5307013"/>
          <p14:tracePt t="53049" x="6367463" y="5302250"/>
          <p14:tracePt t="53059" x="6364288" y="5299075"/>
          <p14:tracePt t="53066" x="6361113" y="5294313"/>
          <p14:tracePt t="53084" x="6353175" y="5291138"/>
          <p14:tracePt t="53092" x="6345238" y="5280025"/>
          <p14:tracePt t="53099" x="6334125" y="5280025"/>
          <p14:tracePt t="53106" x="6313488" y="5275263"/>
          <p14:tracePt t="53115" x="6305550" y="5272088"/>
          <p14:tracePt t="53123" x="6283325" y="5267325"/>
          <p14:tracePt t="53131" x="6275388" y="5267325"/>
          <p14:tracePt t="53138" x="6267450" y="5267325"/>
          <p14:tracePt t="53147" x="6259513" y="5267325"/>
          <p14:tracePt t="53156" x="6248400" y="5267325"/>
          <p14:tracePt t="53173" x="6240463" y="5267325"/>
          <p14:tracePt t="53187" x="6232525" y="5267325"/>
          <p14:tracePt t="53196" x="6229350" y="5272088"/>
          <p14:tracePt t="53203" x="6213475" y="5280025"/>
          <p14:tracePt t="53211" x="6205538" y="5291138"/>
          <p14:tracePt t="53217" x="6183313" y="5294313"/>
          <p14:tracePt t="53228" x="6151563" y="5307013"/>
          <p14:tracePt t="53234" x="6097588" y="5314950"/>
          <p14:tracePt t="53243" x="6059488" y="5326063"/>
          <p14:tracePt t="53251" x="6005513" y="5341938"/>
          <p14:tracePt t="53259" x="5951538" y="5341938"/>
          <p14:tracePt t="53266" x="5900738" y="5353050"/>
          <p14:tracePt t="53274" x="5846763" y="5353050"/>
          <p14:tracePt t="53282" x="5792788" y="5368925"/>
          <p14:tracePt t="53291" x="5770563" y="5372100"/>
          <p14:tracePt t="53299" x="5749925" y="5380038"/>
          <p14:tracePt t="53307" x="5746750" y="5380038"/>
          <p14:tracePt t="53324" x="5743575" y="5383213"/>
          <p14:tracePt t="53355" x="5738813" y="5387975"/>
          <p14:tracePt t="53363" x="5738813" y="5391150"/>
          <p14:tracePt t="53373" x="5735638" y="5395913"/>
          <p14:tracePt t="53379" x="5727700" y="5402263"/>
          <p14:tracePt t="53386" x="5722938" y="5402263"/>
          <p14:tracePt t="53394" x="5716588" y="5407025"/>
          <p14:tracePt t="53402" x="5703888" y="5410200"/>
          <p14:tracePt t="53411" x="5695950" y="5410200"/>
          <p14:tracePt t="53418" x="5684838" y="5414963"/>
          <p14:tracePt t="53428" x="5676900" y="5422900"/>
          <p14:tracePt t="53434" x="5668963" y="5422900"/>
          <p14:tracePt t="53444" x="5665788" y="5430838"/>
          <p14:tracePt t="53449" x="5654675" y="5430838"/>
          <p14:tracePt t="53460" x="5649913" y="5434013"/>
          <p14:tracePt t="53466" x="5646738" y="5437188"/>
          <p14:tracePt t="53476" x="5638800" y="5445125"/>
          <p14:tracePt t="53483" x="5634038" y="5457825"/>
          <p14:tracePt t="53490" x="5634038" y="5461000"/>
          <p14:tracePt t="53499" x="5630863" y="5468938"/>
          <p14:tracePt t="53507" x="5627688" y="5476875"/>
          <p14:tracePt t="53515" x="5627688" y="5491163"/>
          <p14:tracePt t="53525" x="5627688" y="5507038"/>
          <p14:tracePt t="53531" x="5627688" y="5526088"/>
          <p14:tracePt t="53539" x="5627688" y="5534025"/>
          <p14:tracePt t="53547" x="5627688" y="5541963"/>
          <p14:tracePt t="53557" x="5627688" y="5557838"/>
          <p14:tracePt t="53562" x="5627688" y="5576888"/>
          <p14:tracePt t="53571" x="5627688" y="5588000"/>
          <p14:tracePt t="53579" x="5630863" y="5607050"/>
          <p14:tracePt t="53587" x="5630863" y="5611813"/>
          <p14:tracePt t="53595" x="5630863" y="5619750"/>
          <p14:tracePt t="53602" x="5641975" y="5634038"/>
          <p14:tracePt t="53611" x="5641975" y="5649913"/>
          <p14:tracePt t="53617" x="5649913" y="5665788"/>
          <p14:tracePt t="53627" x="5661025" y="5684838"/>
          <p14:tracePt t="53635" x="5673725" y="5700713"/>
          <p14:tracePt t="53644" x="5689600" y="5715000"/>
          <p14:tracePt t="53650" x="5703888" y="5738813"/>
          <p14:tracePt t="53659" x="5730875" y="5757863"/>
          <p14:tracePt t="53666" x="5754688" y="5776913"/>
          <p14:tracePt t="53674" x="5784850" y="5800725"/>
          <p14:tracePt t="53682" x="5816600" y="5811838"/>
          <p14:tracePt t="53692" x="5854700" y="5835650"/>
          <p14:tracePt t="53699" x="5892800" y="5846763"/>
          <p14:tracePt t="53707" x="5943600" y="5857875"/>
          <p14:tracePt t="53715" x="5978525" y="5865813"/>
          <p14:tracePt t="53723" x="6035675" y="5881688"/>
          <p14:tracePt t="53731" x="6070600" y="5881688"/>
          <p14:tracePt t="53740" x="6110288" y="5884863"/>
          <p14:tracePt t="53747" x="6156325" y="5892800"/>
          <p14:tracePt t="53756" x="6202363" y="5892800"/>
          <p14:tracePt t="53763" x="6221413" y="5892800"/>
          <p14:tracePt t="53771" x="6256338" y="5892800"/>
          <p14:tracePt t="53780" x="6275388" y="5892800"/>
          <p14:tracePt t="53786" x="6299200" y="5897563"/>
          <p14:tracePt t="53795" x="6313488" y="5897563"/>
          <p14:tracePt t="53802" x="6334125" y="5897563"/>
          <p14:tracePt t="53811" x="6361113" y="5897563"/>
          <p14:tracePt t="53818" x="6380163" y="5897563"/>
          <p14:tracePt t="53828" x="6407150" y="5897563"/>
          <p14:tracePt t="53835" x="6434138" y="5897563"/>
          <p14:tracePt t="53843" x="6480175" y="5897563"/>
          <p14:tracePt t="53850" x="6526213" y="5897563"/>
          <p14:tracePt t="53859" x="6580188" y="5905500"/>
          <p14:tracePt t="53866" x="6634163" y="5905500"/>
          <p14:tracePt t="53876" x="6696075" y="5905500"/>
          <p14:tracePt t="53883" x="6761163" y="5905500"/>
          <p14:tracePt t="53890" x="6842125" y="5905500"/>
          <p14:tracePt t="53899" x="6911975" y="5900738"/>
          <p14:tracePt t="53906" x="6978650" y="5900738"/>
          <p14:tracePt t="53915" x="7024688" y="5889625"/>
          <p14:tracePt t="53923" x="7097713" y="5881688"/>
          <p14:tracePt t="53932" x="7151688" y="5873750"/>
          <p14:tracePt t="53940" x="7189788" y="5862638"/>
          <p14:tracePt t="53948" x="7229475" y="5854700"/>
          <p14:tracePt t="53955" x="7256463" y="5849938"/>
          <p14:tracePt t="53962" x="7278688" y="5849938"/>
          <p14:tracePt t="53971" x="7313613" y="5843588"/>
          <p14:tracePt t="53980" x="7351713" y="5835650"/>
          <p14:tracePt t="53986" x="7378700" y="5830888"/>
          <p14:tracePt t="53995" x="7418388" y="5830888"/>
          <p14:tracePt t="54002" x="7448550" y="5819775"/>
          <p14:tracePt t="54011" x="7475538" y="5819775"/>
          <p14:tracePt t="54017" x="7502525" y="5811838"/>
          <p14:tracePt t="54028" x="7540625" y="5808663"/>
          <p14:tracePt t="54043" x="7564438" y="5800725"/>
          <p14:tracePt t="54050" x="7602538" y="5789613"/>
          <p14:tracePt t="54059" x="7610475" y="5776913"/>
          <p14:tracePt t="54066" x="7623175" y="5773738"/>
          <p14:tracePt t="54072" x="7626350" y="5765800"/>
          <p14:tracePt t="54084" x="7629525" y="5765800"/>
          <p14:tracePt t="54090" x="7634288" y="5757863"/>
          <p14:tracePt t="54100" x="7637463" y="5746750"/>
          <p14:tracePt t="54107" x="7637463" y="5738813"/>
          <p14:tracePt t="54115" x="7637463" y="5722938"/>
          <p14:tracePt t="54124" x="7642225" y="5715000"/>
          <p14:tracePt t="54132" x="7642225" y="5695950"/>
          <p14:tracePt t="54141" x="7642225" y="5673725"/>
          <p14:tracePt t="54148" x="7642225" y="5654675"/>
          <p14:tracePt t="54154" x="7642225" y="5649913"/>
          <p14:tracePt t="54163" x="7642225" y="5634038"/>
          <p14:tracePt t="54170" x="7642225" y="5619750"/>
          <p14:tracePt t="54179" x="7642225" y="5603875"/>
          <p14:tracePt t="54186" x="7642225" y="5584825"/>
          <p14:tracePt t="54195" x="7642225" y="5568950"/>
          <p14:tracePt t="54203" x="7642225" y="5549900"/>
          <p14:tracePt t="54212" x="7642225" y="5530850"/>
          <p14:tracePt t="54218" x="7642225" y="5507038"/>
          <p14:tracePt t="54228" x="7642225" y="5487988"/>
          <p14:tracePt t="54235" x="7634288" y="5461000"/>
          <p14:tracePt t="54245" x="7634288" y="5453063"/>
          <p14:tracePt t="54251" x="7626350" y="5437188"/>
          <p14:tracePt t="54261" x="7615238" y="5422900"/>
          <p14:tracePt t="54267" x="7610475" y="5407025"/>
          <p14:tracePt t="54275" x="7599363" y="5395913"/>
          <p14:tracePt t="54283" x="7583488" y="5387975"/>
          <p14:tracePt t="54292" x="7580313" y="5375275"/>
          <p14:tracePt t="54299" x="7572375" y="5368925"/>
          <p14:tracePt t="54307" x="7567613" y="5364163"/>
          <p14:tracePt t="54315" x="7561263" y="5360988"/>
          <p14:tracePt t="54325" x="7556500" y="5356225"/>
          <p14:tracePt t="54331" x="7553325" y="5353050"/>
          <p14:tracePt t="54347" x="7548563" y="5348288"/>
          <p14:tracePt t="54355" x="7545388" y="5345113"/>
          <p14:tracePt t="54364" x="7534275" y="5341938"/>
          <p14:tracePt t="54371" x="7529513" y="5337175"/>
          <p14:tracePt t="54380" x="7518400" y="5334000"/>
          <p14:tracePt t="54386" x="7502525" y="5321300"/>
          <p14:tracePt t="54396" x="7480300" y="5310188"/>
          <p14:tracePt t="54402" x="7453313" y="5299075"/>
          <p14:tracePt t="54412" x="7413625" y="5291138"/>
          <p14:tracePt t="54418" x="7383463" y="5280025"/>
          <p14:tracePt t="54434" x="7324725" y="5267325"/>
          <p14:tracePt t="54443" x="7262813" y="5260975"/>
          <p14:tracePt t="54450" x="7224713" y="5253038"/>
          <p14:tracePt t="54458" x="7216775" y="5253038"/>
          <p14:tracePt t="54466" x="7194550" y="5248275"/>
          <p14:tracePt t="54476" x="7186613" y="5245100"/>
          <p14:tracePt t="54483" x="7178675" y="5245100"/>
          <p14:tracePt t="54492" x="7175500" y="5245100"/>
          <p14:tracePt t="54499" x="7167563" y="5245100"/>
          <p14:tracePt t="54508" x="7154863" y="5233988"/>
          <p14:tracePt t="54516" x="7146925" y="5233988"/>
          <p14:tracePt t="54524" x="7124700" y="5221288"/>
          <p14:tracePt t="54532" x="7113588" y="5221288"/>
          <p14:tracePt t="54541" x="7081838" y="5210175"/>
          <p14:tracePt t="54548" x="7043738" y="5207000"/>
          <p14:tracePt t="54555" x="6989763" y="5199063"/>
          <p14:tracePt t="54565" x="6950075" y="5186363"/>
          <p14:tracePt t="54571" x="6904038" y="5186363"/>
          <p14:tracePt t="54580" x="6842125" y="5178425"/>
          <p14:tracePt t="54587" x="6784975" y="5172075"/>
          <p14:tracePt t="54595" x="6731000" y="5172075"/>
          <p14:tracePt t="54602" x="6669088" y="5172075"/>
          <p14:tracePt t="54611" x="6623050" y="5178425"/>
          <p14:tracePt t="54618" x="6591300" y="5186363"/>
          <p14:tracePt t="54628" x="6545263" y="5194300"/>
          <p14:tracePt t="54635" x="6499225" y="5207000"/>
          <p14:tracePt t="54643" x="6469063" y="5226050"/>
          <p14:tracePt t="54651" x="6410325" y="5233988"/>
          <p14:tracePt t="54661" x="6364288" y="5253038"/>
          <p14:tracePt t="54668" x="6299200" y="5267325"/>
          <p14:tracePt t="54677" x="6232525" y="5283200"/>
          <p14:tracePt t="54684" x="6170613" y="5294313"/>
          <p14:tracePt t="54692" x="6097588" y="5302250"/>
          <p14:tracePt t="54701" x="6043613" y="5310188"/>
          <p14:tracePt t="54708" x="5986463" y="5318125"/>
          <p14:tracePt t="54715" x="5940425" y="5326063"/>
          <p14:tracePt t="54724" x="5900738" y="5329238"/>
          <p14:tracePt t="54731" x="5873750" y="5329238"/>
          <p14:tracePt t="54738" x="5854700" y="5329238"/>
          <p14:tracePt t="54748" x="5851525" y="5334000"/>
          <p14:tracePt t="54771" x="5846763" y="5337175"/>
          <p14:tracePt t="54796" x="5843588" y="5341938"/>
          <p14:tracePt t="54812" x="5838825" y="5345113"/>
          <p14:tracePt t="54819" x="5830888" y="5353050"/>
          <p14:tracePt t="54828" x="5816600" y="5360988"/>
          <p14:tracePt t="54835" x="5800725" y="5360988"/>
          <p14:tracePt t="54843" x="5773738" y="5364163"/>
          <p14:tracePt t="54851" x="5743575" y="5372100"/>
          <p14:tracePt t="54857" x="5708650" y="5372100"/>
          <p14:tracePt t="54867" x="5668963" y="5372100"/>
          <p14:tracePt t="54873" x="5627688" y="5372100"/>
          <p14:tracePt t="54884" x="5588000" y="5375275"/>
          <p14:tracePt t="54891" x="5549900" y="5375275"/>
          <p14:tracePt t="54900" x="5522913" y="5375275"/>
          <p14:tracePt t="54908" x="5514975" y="5375275"/>
          <p14:tracePt t="54915" x="5503863" y="5383213"/>
          <p14:tracePt t="54932" x="5495925" y="5387975"/>
          <p14:tracePt t="54955" x="5495925" y="5391150"/>
          <p14:tracePt t="54970" x="5492750" y="5395913"/>
          <p14:tracePt t="54980" x="5487988" y="5395913"/>
          <p14:tracePt t="54986" x="5487988" y="5399088"/>
          <p14:tracePt t="54995" x="5487988" y="5402263"/>
          <p14:tracePt t="55002" x="5487988" y="5407025"/>
          <p14:tracePt t="55012" x="5487988" y="5410200"/>
          <p14:tracePt t="55019" x="5487988" y="5414963"/>
          <p14:tracePt t="55027" x="5487988" y="5418138"/>
          <p14:tracePt t="55035" x="5487988" y="5422900"/>
          <p14:tracePt t="55045" x="5487988" y="5426075"/>
          <p14:tracePt t="55051" x="5487988" y="5430838"/>
          <p14:tracePt t="55059" x="5487988" y="5434013"/>
          <p14:tracePt t="55068" x="5487988" y="5437188"/>
          <p14:tracePt t="55076" x="5487988" y="5445125"/>
          <p14:tracePt t="55092" x="5487988" y="5453063"/>
          <p14:tracePt t="55110" x="5487988" y="5468938"/>
          <p14:tracePt t="55116" x="5487988" y="5476875"/>
          <p14:tracePt t="55125" x="5484813" y="5487988"/>
          <p14:tracePt t="55132" x="5484813" y="5495925"/>
          <p14:tracePt t="55138" x="5484813" y="5503863"/>
          <p14:tracePt t="55147" x="5484813" y="5507038"/>
          <p14:tracePt t="55155" x="5484813" y="5514975"/>
          <p14:tracePt t="55163" x="5484813" y="5530850"/>
          <p14:tracePt t="55171" x="5484813" y="5538788"/>
          <p14:tracePt t="55180" x="5484813" y="5549900"/>
          <p14:tracePt t="55186" x="5484813" y="5557838"/>
          <p14:tracePt t="55196" x="5484813" y="5565775"/>
          <p14:tracePt t="55202" x="5484813" y="5572125"/>
          <p14:tracePt t="55212" x="5484813" y="5588000"/>
          <p14:tracePt t="55218" x="5484813" y="5595938"/>
          <p14:tracePt t="55228" x="5484813" y="5607050"/>
          <p14:tracePt t="55235" x="5487988" y="5614988"/>
          <p14:tracePt t="55242" x="5499100" y="5630863"/>
          <p14:tracePt t="55251" x="5507038" y="5638800"/>
          <p14:tracePt t="55258" x="5519738" y="5654675"/>
          <p14:tracePt t="55267" x="5526088" y="5661025"/>
          <p14:tracePt t="55276" x="5541963" y="5676900"/>
          <p14:tracePt t="55283" x="5557838" y="5684838"/>
          <p14:tracePt t="55292" x="5573713" y="5695950"/>
          <p14:tracePt t="55300" x="5595938" y="5711825"/>
          <p14:tracePt t="55308" x="5611813" y="5722938"/>
          <p14:tracePt t="55316" x="5634038" y="5735638"/>
          <p14:tracePt t="55325" x="5646738" y="5738813"/>
          <p14:tracePt t="55332" x="5668963" y="5749925"/>
          <p14:tracePt t="55338" x="5700713" y="5754688"/>
          <p14:tracePt t="55348" x="5727700" y="5765800"/>
          <p14:tracePt t="55355" x="5770563" y="5781675"/>
          <p14:tracePt t="55364" x="5808663" y="5792788"/>
          <p14:tracePt t="55371" x="5843588" y="5800725"/>
          <p14:tracePt t="55379" x="5886450" y="5811838"/>
          <p14:tracePt t="55386" x="5913438" y="5811838"/>
          <p14:tracePt t="55395" x="5967413" y="5827713"/>
          <p14:tracePt t="55402" x="6005513" y="5830888"/>
          <p14:tracePt t="55412" x="6035675" y="5838825"/>
          <p14:tracePt t="55419" x="6054725" y="5838825"/>
          <p14:tracePt t="55428" x="6070600" y="5843588"/>
          <p14:tracePt t="55435" x="6081713" y="5843588"/>
          <p14:tracePt t="55442" x="6097588" y="5843588"/>
          <p14:tracePt t="55451" x="6102350" y="5846763"/>
          <p14:tracePt t="55459" x="6105525" y="5846763"/>
          <p14:tracePt t="55499" x="6110288" y="5846763"/>
          <p14:tracePt t="55507" x="6113463" y="5846763"/>
          <p14:tracePt t="55517" x="6121400" y="5849938"/>
          <p14:tracePt t="55522" x="6132513" y="5849938"/>
          <p14:tracePt t="55532" x="6159500" y="5849938"/>
          <p14:tracePt t="55538" x="6178550" y="5857875"/>
          <p14:tracePt t="55548" x="6210300" y="5862638"/>
          <p14:tracePt t="55555" x="6248400" y="5873750"/>
          <p14:tracePt t="55563" x="6267450" y="5873750"/>
          <p14:tracePt t="55570" x="6318250" y="5881688"/>
          <p14:tracePt t="55580" x="6364288" y="5889625"/>
          <p14:tracePt t="55586" x="6402388" y="5892800"/>
          <p14:tracePt t="55595" x="6456363" y="5908675"/>
          <p14:tracePt t="55602" x="6496050" y="5908675"/>
          <p14:tracePt t="55612" x="6523038" y="5916613"/>
          <p14:tracePt t="55618" x="6553200" y="5919788"/>
          <p14:tracePt t="55626" x="6599238" y="5919788"/>
          <p14:tracePt t="55635" x="6618288" y="5919788"/>
          <p14:tracePt t="55642" x="6645275" y="5919788"/>
          <p14:tracePt t="55651" x="6665913" y="5924550"/>
          <p14:tracePt t="55658" x="6680200" y="5924550"/>
          <p14:tracePt t="55666" x="6696075" y="5924550"/>
          <p14:tracePt t="55675" x="6707188" y="5924550"/>
          <p14:tracePt t="55683" x="6723063" y="5924550"/>
          <p14:tracePt t="55692" x="6742113" y="5924550"/>
          <p14:tracePt t="55700" x="6765925" y="5924550"/>
          <p14:tracePt t="55709" x="6784975" y="5932488"/>
          <p14:tracePt t="55715" x="6815138" y="5935663"/>
          <p14:tracePt t="55723" x="6842125" y="5943600"/>
          <p14:tracePt t="55732" x="6873875" y="5946775"/>
          <p14:tracePt t="55738" x="6911975" y="5962650"/>
          <p14:tracePt t="55748" x="6927850" y="5962650"/>
          <p14:tracePt t="55754" x="6954838" y="5965825"/>
          <p14:tracePt t="55764" x="6970713" y="5970588"/>
          <p14:tracePt t="55770" x="6989763" y="5978525"/>
          <p14:tracePt t="55779" x="6997700" y="5981700"/>
          <p14:tracePt t="55787" x="7008813" y="5981700"/>
          <p14:tracePt t="55795" x="7016750" y="5986463"/>
          <p14:tracePt t="55802" x="7024688" y="5989638"/>
          <p14:tracePt t="55810" x="7035800" y="5989638"/>
          <p14:tracePt t="55825" x="7038975" y="5992813"/>
          <p14:tracePt t="55835" x="7043738" y="5992813"/>
          <p14:tracePt t="55842" x="7046913" y="5992813"/>
          <p14:tracePt t="55851" x="7051675" y="5997575"/>
          <p14:tracePt t="55859" x="7054850" y="5997575"/>
          <p14:tracePt t="55867" x="7059613" y="6000750"/>
          <p14:tracePt t="55875" x="7065963" y="6000750"/>
          <p14:tracePt t="55883" x="7081838" y="6013450"/>
          <p14:tracePt t="55892" x="7089775" y="6013450"/>
          <p14:tracePt t="55899" x="7105650" y="6016625"/>
          <p14:tracePt t="55910" x="7124700" y="6024563"/>
          <p14:tracePt t="55915" x="7162800" y="6035675"/>
          <p14:tracePt t="55922" x="7186613" y="6040438"/>
          <p14:tracePt t="55932" x="7213600" y="6046788"/>
          <p14:tracePt t="55938" x="7232650" y="6046788"/>
          <p14:tracePt t="55947" x="7267575" y="6051550"/>
          <p14:tracePt t="55954" x="7289800" y="6059488"/>
          <p14:tracePt t="55965" x="7316788" y="6059488"/>
          <p14:tracePt t="55970" x="7337425" y="6062663"/>
          <p14:tracePt t="55979" x="7351713" y="6062663"/>
          <p14:tracePt t="55986" x="7359650" y="6062663"/>
          <p14:tracePt t="55995" x="7370763" y="6067425"/>
          <p14:tracePt t="56107" x="7375525" y="6067425"/>
          <p14:tracePt t="56138" x="7378700" y="6067425"/>
          <p14:tracePt t="56210" x="7383463" y="6067425"/>
          <p14:tracePt t="56218" x="7386638" y="6067425"/>
          <p14:tracePt t="56234" x="7391400" y="6067425"/>
          <p14:tracePt t="56241" x="7394575" y="6067425"/>
          <p14:tracePt t="56251" x="7402513" y="6067425"/>
          <p14:tracePt t="56259" x="7405688" y="6067425"/>
          <p14:tracePt t="56275" x="7413625" y="6067425"/>
          <p14:tracePt t="56283" x="7418388" y="6067425"/>
          <p14:tracePt t="56293" x="7421563" y="6067425"/>
          <p14:tracePt t="56300" x="7429500" y="6067425"/>
          <p14:tracePt t="56307" x="7437438" y="6067425"/>
          <p14:tracePt t="56315" x="7448550" y="6070600"/>
          <p14:tracePt t="56323" x="7456488" y="6070600"/>
          <p14:tracePt t="56331" x="7464425" y="6078538"/>
          <p14:tracePt t="56338" x="7480300" y="6078538"/>
          <p14:tracePt t="56347" x="7502525" y="6081713"/>
          <p14:tracePt t="56354" x="7521575" y="6081713"/>
          <p14:tracePt t="56364" x="7537450" y="6081713"/>
          <p14:tracePt t="56370" x="7548563" y="6081713"/>
          <p14:tracePt t="56379" x="7572375" y="6081713"/>
          <p14:tracePt t="56386" x="7580313" y="6081713"/>
          <p14:tracePt t="56395" x="7591425" y="6081713"/>
          <p14:tracePt t="56402" x="7602538" y="6081713"/>
          <p14:tracePt t="56411" x="7610475" y="6081713"/>
          <p14:tracePt t="56419" x="7615238" y="6081713"/>
          <p14:tracePt t="56427" x="7618413" y="6081713"/>
          <p14:tracePt t="56443" x="7623175" y="6081713"/>
          <p14:tracePt t="56466" x="7626350" y="6081713"/>
          <p14:tracePt t="56506" x="7629525" y="6081713"/>
          <p14:tracePt t="56522" x="7634288" y="6081713"/>
          <p14:tracePt t="56547" x="7637463" y="6081713"/>
          <p14:tracePt t="56563" x="7642225" y="6081713"/>
          <p14:tracePt t="56579" x="7645400" y="6078538"/>
          <p14:tracePt t="56595" x="7650163" y="6078538"/>
          <p14:tracePt t="56611" x="7653338" y="6078538"/>
          <p14:tracePt t="56618" x="7656513" y="6078538"/>
          <p14:tracePt t="56635" x="7661275" y="6078538"/>
          <p14:tracePt t="56641" x="7669213" y="6078538"/>
          <p14:tracePt t="56658" x="7677150" y="6078538"/>
          <p14:tracePt t="56667" x="7688263" y="6078538"/>
          <p14:tracePt t="56677" x="7696200" y="6078538"/>
          <p14:tracePt t="56682" x="7704138" y="6078538"/>
          <p14:tracePt t="56691" x="7710488" y="6078538"/>
          <p14:tracePt t="56699" x="7726363" y="6081713"/>
          <p14:tracePt t="56710" x="7734300" y="6081713"/>
          <p14:tracePt t="56715" x="7750175" y="6081713"/>
          <p14:tracePt t="56722" x="7758113" y="6081713"/>
          <p14:tracePt t="56732" x="7769225" y="6081713"/>
          <p14:tracePt t="56738" x="7777163" y="6081713"/>
          <p14:tracePt t="56748" x="7785100" y="6089650"/>
          <p14:tracePt t="56754" x="7796213" y="6089650"/>
          <p14:tracePt t="56764" x="7804150" y="6089650"/>
          <p14:tracePt t="56770" x="7807325" y="6089650"/>
          <p14:tracePt t="56779" x="7812088" y="6089650"/>
          <p14:tracePt t="56786" x="7820025" y="6089650"/>
          <p14:tracePt t="56795" x="7823200" y="6089650"/>
          <p14:tracePt t="56802" x="7826375" y="6089650"/>
          <p14:tracePt t="56811" x="7834313" y="6089650"/>
          <p14:tracePt t="56820" x="7839075" y="6089650"/>
          <p14:tracePt t="56827" x="7842250" y="6089650"/>
          <p14:tracePt t="56834" x="7847013" y="6089650"/>
          <p14:tracePt t="56843" x="7853363" y="6089650"/>
          <p14:tracePt t="56851" x="7858125" y="6089650"/>
          <p14:tracePt t="56858" x="7861300" y="6089650"/>
          <p14:tracePt t="56867" x="7869238" y="6089650"/>
          <p14:tracePt t="56876" x="7880350" y="6089650"/>
          <p14:tracePt t="56883" x="7888288" y="6089650"/>
          <p14:tracePt t="56891" x="7893050" y="6086475"/>
          <p14:tracePt t="56899" x="7900988" y="6086475"/>
          <p14:tracePt t="56906" x="7907338" y="6086475"/>
          <p14:tracePt t="56916" x="7912100" y="6086475"/>
          <p14:tracePt t="56923" x="7915275" y="6086475"/>
          <p14:tracePt t="56932" x="7923213" y="6086475"/>
          <p14:tracePt t="56938" x="7931150" y="6086475"/>
          <p14:tracePt t="56949" x="7942263" y="6086475"/>
          <p14:tracePt t="56954" x="7950200" y="6086475"/>
          <p14:tracePt t="56964" x="7958138" y="6086475"/>
          <p14:tracePt t="56972" x="7961313" y="6086475"/>
          <p14:tracePt t="56979" x="7977188" y="6086475"/>
          <p14:tracePt t="56987" x="7985125" y="6086475"/>
          <p14:tracePt t="56997" x="8004175" y="6086475"/>
          <p14:tracePt t="57003" x="8012113" y="6086475"/>
          <p14:tracePt t="57010" x="8027988" y="6086475"/>
          <p14:tracePt t="57018" x="8043863" y="6086475"/>
          <p14:tracePt t="57026" x="8062913" y="6086475"/>
          <p14:tracePt t="57036" x="8081963" y="6086475"/>
          <p14:tracePt t="57044" x="8108950" y="6086475"/>
          <p14:tracePt t="57051" x="8135938" y="6086475"/>
          <p14:tracePt t="57060" x="8158163" y="6086475"/>
          <p14:tracePt t="57067" x="8185150" y="6086475"/>
          <p14:tracePt t="57076" x="8220075" y="6086475"/>
          <p14:tracePt t="57083" x="8240713" y="6086475"/>
          <p14:tracePt t="57099" x="8281988" y="6086475"/>
          <p14:tracePt t="57108" x="8297863" y="6086475"/>
          <p14:tracePt t="57115" x="8305800" y="6086475"/>
          <p14:tracePt t="57122" x="8321675" y="6086475"/>
          <p14:tracePt t="57131" x="8328025" y="6086475"/>
          <p14:tracePt t="57138" x="8335963" y="6086475"/>
          <p14:tracePt t="57148" x="8343900" y="6089650"/>
          <p14:tracePt t="57154" x="8348663" y="6089650"/>
          <p14:tracePt t="57164" x="8351838" y="6089650"/>
          <p14:tracePt t="57170" x="8355013" y="6094413"/>
          <p14:tracePt t="57179" x="8367713" y="6094413"/>
          <p14:tracePt t="57186" x="8375650" y="6094413"/>
          <p14:tracePt t="57196" x="8378825" y="6094413"/>
          <p14:tracePt t="57202" x="8382000" y="6094413"/>
          <p14:tracePt t="57210" x="8389938" y="6097588"/>
          <p14:tracePt t="57219" x="8397875" y="6097588"/>
          <p14:tracePt t="57227" x="8402638" y="6097588"/>
          <p14:tracePt t="57235" x="8405813" y="6097588"/>
          <p14:tracePt t="57243" x="8413750" y="6097588"/>
          <p14:tracePt t="57251" x="8416925" y="6102350"/>
          <p14:tracePt t="57259" x="8421688" y="6102350"/>
          <p14:tracePt t="57268" x="8424863" y="6102350"/>
          <p14:tracePt t="57277" x="8429625" y="6102350"/>
          <p14:tracePt t="57283" x="8432800" y="6102350"/>
          <p14:tracePt t="57290" x="8440738" y="6102350"/>
          <p14:tracePt t="57299" x="8451850" y="6102350"/>
          <p14:tracePt t="57306" x="8459788" y="6102350"/>
          <p14:tracePt t="57315" x="8475663" y="6102350"/>
          <p14:tracePt t="57323" x="8494713" y="6102350"/>
          <p14:tracePt t="57332" x="8510588" y="6102350"/>
          <p14:tracePt t="57338" x="8521700" y="6102350"/>
          <p14:tracePt t="57347" x="8545513" y="6102350"/>
          <p14:tracePt t="57354" x="8556625" y="6102350"/>
          <p14:tracePt t="57363" x="8572500" y="6102350"/>
          <p14:tracePt t="57370" x="8578850" y="6102350"/>
          <p14:tracePt t="57380" x="8594725" y="6102350"/>
          <p14:tracePt t="57387" x="8610600" y="6102350"/>
          <p14:tracePt t="57394" x="8613775" y="6102350"/>
          <p14:tracePt t="57402" x="8621713" y="6102350"/>
          <p14:tracePt t="57419" x="8626475" y="6102350"/>
          <p14:tracePt t="57428" x="8629650" y="6102350"/>
          <p14:tracePt t="57459" x="8632825" y="6102350"/>
          <p14:tracePt t="57482" x="8640763" y="6097588"/>
          <p14:tracePt t="57891" x="8640763" y="6094413"/>
          <p14:tracePt t="58042" x="8637588" y="6089650"/>
          <p14:tracePt t="58060" x="8632825" y="6089650"/>
          <p14:tracePt t="58067" x="8629650" y="6089650"/>
          <p14:tracePt t="58075" x="8626475" y="6089650"/>
          <p14:tracePt t="58094" x="8621713" y="6089650"/>
          <p14:tracePt t="58101" x="8618538" y="6089650"/>
          <p14:tracePt t="58107" x="8613775" y="6089650"/>
          <p14:tracePt t="58116" x="8610600" y="6089650"/>
          <p14:tracePt t="58139" x="8605838" y="6089650"/>
          <p14:tracePt t="58172" x="8602663" y="6089650"/>
          <p14:tracePt t="58178" x="8599488" y="6086475"/>
          <p14:tracePt t="58203" x="8591550" y="6086475"/>
          <p14:tracePt t="58210" x="8583613" y="6081713"/>
          <p14:tracePt t="58220" x="8578850" y="6081713"/>
          <p14:tracePt t="58228" x="8564563" y="6078538"/>
          <p14:tracePt t="58236" x="8548688" y="6070600"/>
          <p14:tracePt t="58244" x="8529638" y="6062663"/>
          <p14:tracePt t="58251" x="8521700" y="6062663"/>
          <p14:tracePt t="58258" x="8497888" y="6051550"/>
          <p14:tracePt t="58267" x="8483600" y="6051550"/>
          <p14:tracePt t="58276" x="8475663" y="6040438"/>
          <p14:tracePt t="58284" x="8459788" y="6040438"/>
          <p14:tracePt t="58292" x="8451850" y="6040438"/>
          <p14:tracePt t="58316" x="8451850" y="6035675"/>
          <p14:tracePt t="58395" x="8443913" y="6032500"/>
          <p14:tracePt t="58411" x="8440738" y="6027738"/>
          <p14:tracePt t="58419" x="8435975" y="6024563"/>
          <p14:tracePt t="58427" x="8424863" y="6019800"/>
          <p14:tracePt t="58436" x="8421688" y="6016625"/>
          <p14:tracePt t="58445" x="8416925" y="6016625"/>
          <p14:tracePt t="58452" x="8408988" y="6013450"/>
          <p14:tracePt t="58467" x="8405813" y="6013450"/>
          <p14:tracePt t="58475" x="8402638" y="6008688"/>
          <p14:tracePt t="58826" x="8394700" y="6008688"/>
          <p14:tracePt t="58867" x="8389938" y="6005513"/>
          <p14:tracePt t="58876" x="8386763" y="6000750"/>
          <p14:tracePt t="58916" x="8382000" y="5997575"/>
          <p14:tracePt t="58934" x="8378825" y="5992813"/>
          <p14:tracePt t="59355" x="8378825" y="5986463"/>
          <p14:tracePt t="59371" x="8378825" y="5981700"/>
          <p14:tracePt t="59388" x="8378825" y="5978525"/>
          <p14:tracePt t="59755" x="8378825" y="5970588"/>
          <p14:tracePt t="60131" x="8378825" y="5965825"/>
          <p14:tracePt t="60156" x="8378825" y="5962650"/>
          <p14:tracePt t="60179" x="8378825" y="5959475"/>
          <p14:tracePt t="60284" x="8378825" y="5951538"/>
          <p14:tracePt t="60964" x="8362950" y="5946775"/>
          <p14:tracePt t="60971" x="8355013" y="5938838"/>
          <p14:tracePt t="60980" x="8348663" y="5938838"/>
          <p14:tracePt t="60989" x="8332788" y="5932488"/>
          <p14:tracePt t="60995" x="8321675" y="5932488"/>
          <p14:tracePt t="61004" x="8308975" y="5932488"/>
          <p14:tracePt t="61012" x="8294688" y="5932488"/>
          <p14:tracePt t="61020" x="8286750" y="5927725"/>
          <p14:tracePt t="61027" x="8274050" y="5927725"/>
          <p14:tracePt t="61036" x="8267700" y="5919788"/>
          <p14:tracePt t="61044" x="8259763" y="5919788"/>
          <p14:tracePt t="61052" x="8255000" y="5919788"/>
          <p14:tracePt t="61058" x="8247063" y="5919788"/>
          <p14:tracePt t="61068" x="8243888" y="5919788"/>
          <p14:tracePt t="61076" x="8235950" y="5919788"/>
          <p14:tracePt t="61098" x="8220075" y="5919788"/>
          <p14:tracePt t="61102" x="8208963" y="5919788"/>
          <p14:tracePt t="61108" x="8201025" y="5919788"/>
          <p14:tracePt t="61114" x="8185150" y="5919788"/>
          <p14:tracePt t="61124" x="8178800" y="5919788"/>
          <p14:tracePt t="61131" x="8162925" y="5919788"/>
          <p14:tracePt t="61140" x="8154988" y="5919788"/>
          <p14:tracePt t="61147" x="8147050" y="5919788"/>
          <p14:tracePt t="61156" x="8143875" y="5919788"/>
          <p14:tracePt t="61165" x="8131175" y="5916613"/>
          <p14:tracePt t="61181" x="8124825" y="5916613"/>
          <p14:tracePt t="61198" x="8120063" y="5916613"/>
          <p14:tracePt t="61204" x="8116888" y="5916613"/>
          <p14:tracePt t="61252" x="8112125" y="5916613"/>
          <p14:tracePt t="61355" x="8108950" y="5911850"/>
          <p14:tracePt t="61363" x="8108950" y="5905500"/>
          <p14:tracePt t="61372" x="8101013" y="5900738"/>
          <p14:tracePt t="61380" x="8101013" y="5889625"/>
          <p14:tracePt t="61389" x="8093075" y="5881688"/>
          <p14:tracePt t="61394" x="8089900" y="5878513"/>
          <p14:tracePt t="61404" x="8089900" y="5873750"/>
          <p14:tracePt t="61411" x="8085138" y="5865813"/>
          <p14:tracePt t="61420" x="8081963" y="5862638"/>
          <p14:tracePt t="61427" x="8081963" y="5857875"/>
          <p14:tracePt t="61436" x="8077200" y="5854700"/>
          <p14:tracePt t="61443" x="8074025" y="5849938"/>
          <p14:tracePt t="61452" x="8070850" y="5846763"/>
          <p14:tracePt t="61468" x="8066088" y="5843588"/>
          <p14:tracePt t="61476" x="8062913" y="5838825"/>
          <p14:tracePt t="61491" x="8054975" y="5830888"/>
          <p14:tracePt t="61507" x="8050213" y="5827713"/>
          <p14:tracePt t="61515" x="8039100" y="5819775"/>
          <p14:tracePt t="61523" x="8035925" y="5816600"/>
          <p14:tracePt t="61534" x="8020050" y="5808663"/>
          <p14:tracePt t="61540" x="8004175" y="5803900"/>
          <p14:tracePt t="61547" x="7988300" y="5792788"/>
          <p14:tracePt t="61558" x="7977188" y="5789613"/>
          <p14:tracePt t="61565" x="7939088" y="5768975"/>
          <p14:tracePt t="61572" x="7931150" y="5765800"/>
          <p14:tracePt t="61582" x="7912100" y="5762625"/>
          <p14:tracePt t="61588" x="7900988" y="5757863"/>
          <p14:tracePt t="61604" x="7893050" y="5749925"/>
          <p14:tracePt t="61676" x="7893050" y="5746750"/>
          <p14:tracePt t="61683" x="7893050" y="5741988"/>
          <p14:tracePt t="61691" x="7893050" y="5738813"/>
          <p14:tracePt t="61701" x="7893050" y="5730875"/>
          <p14:tracePt t="61707" x="7900988" y="5715000"/>
          <p14:tracePt t="61716" x="7912100" y="5700713"/>
          <p14:tracePt t="61724" x="7915275" y="5688013"/>
          <p14:tracePt t="61732" x="7923213" y="5665788"/>
          <p14:tracePt t="61739" x="7927975" y="5646738"/>
          <p14:tracePt t="61749" x="7931150" y="5630863"/>
          <p14:tracePt t="61756" x="7939088" y="5614988"/>
          <p14:tracePt t="61765" x="7942263" y="5599113"/>
          <p14:tracePt t="61773" x="7942263" y="5572125"/>
          <p14:tracePt t="61782" x="7942263" y="5565775"/>
          <p14:tracePt t="61788" x="7942263" y="5549900"/>
          <p14:tracePt t="61795" x="7942263" y="5538788"/>
          <p14:tracePt t="61805" x="7942263" y="5522913"/>
          <p14:tracePt t="61812" x="7942263" y="5514975"/>
          <p14:tracePt t="61821" x="7942263" y="5499100"/>
          <p14:tracePt t="61827" x="7942263" y="5491163"/>
          <p14:tracePt t="61837" x="7942263" y="5480050"/>
          <p14:tracePt t="61843" x="7942263" y="5468938"/>
          <p14:tracePt t="61852" x="7942263" y="5453063"/>
          <p14:tracePt t="61859" x="7942263" y="5445125"/>
          <p14:tracePt t="61869" x="7942263" y="5441950"/>
          <p14:tracePt t="61876" x="7942263" y="5437188"/>
          <p14:tracePt t="61885" x="7942263" y="5434013"/>
          <p14:tracePt t="61932" x="7942263" y="5430838"/>
          <p14:tracePt t="61948" x="7947025" y="5426075"/>
          <p14:tracePt t="61957" x="7954963" y="5422900"/>
          <p14:tracePt t="61965" x="7961313" y="5414963"/>
          <p14:tracePt t="61972" x="7977188" y="5410200"/>
          <p14:tracePt t="61982" x="7988300" y="5395913"/>
          <p14:tracePt t="61989" x="8008938" y="5383213"/>
          <p14:tracePt t="61997" x="8020050" y="5375275"/>
          <p14:tracePt t="62004" x="8035925" y="5360988"/>
          <p14:tracePt t="62012" x="8039100" y="5356225"/>
          <p14:tracePt t="62022" x="8047038" y="5348288"/>
          <p14:tracePt t="62027" x="8050213" y="5348288"/>
          <p14:tracePt t="62037" x="8054975" y="5345113"/>
          <p14:tracePt t="62044" x="8054975" y="5341938"/>
          <p14:tracePt t="62053" x="8058150" y="5337175"/>
          <p14:tracePt t="62071" x="8062913" y="5334000"/>
          <p14:tracePt t="62076" x="8062913" y="5329238"/>
          <p14:tracePt t="62083" x="8066088" y="5326063"/>
          <p14:tracePt t="62103" x="8070850" y="5314950"/>
          <p14:tracePt t="62108" x="8070850" y="5302250"/>
          <p14:tracePt t="62115" x="8074025" y="5294313"/>
          <p14:tracePt t="62124" x="8074025" y="5291138"/>
          <p14:tracePt t="62132" x="8074025" y="5287963"/>
          <p14:tracePt t="62140" x="8077200" y="5283200"/>
          <p14:tracePt t="62148" x="8077200" y="5275263"/>
          <p14:tracePt t="62157" x="8077200" y="5272088"/>
          <p14:tracePt t="62167" x="8077200" y="5267325"/>
          <p14:tracePt t="62172" x="8077200" y="5264150"/>
          <p14:tracePt t="62180" x="8081963" y="5260975"/>
          <p14:tracePt t="62188" x="8081963" y="5256213"/>
          <p14:tracePt t="62195" x="8081963" y="5253038"/>
          <p14:tracePt t="62212" x="8081963" y="5248275"/>
          <p14:tracePt t="62644" x="8081963" y="5253038"/>
          <p14:tracePt t="62652" x="8081963" y="5267325"/>
          <p14:tracePt t="62660" x="8077200" y="5287963"/>
          <p14:tracePt t="62668" x="8074025" y="5299075"/>
          <p14:tracePt t="62676" x="8062913" y="5318125"/>
          <p14:tracePt t="62683" x="8050213" y="5329238"/>
          <p14:tracePt t="62692" x="8047038" y="5345113"/>
          <p14:tracePt t="62699" x="8031163" y="5360988"/>
          <p14:tracePt t="62708" x="8027988" y="5368925"/>
          <p14:tracePt t="62716" x="8015288" y="5380038"/>
          <p14:tracePt t="62724" x="8012113" y="5387975"/>
          <p14:tracePt t="62733" x="8004175" y="5395913"/>
          <p14:tracePt t="62740" x="7993063" y="5407025"/>
          <p14:tracePt t="62749" x="7988300" y="5410200"/>
          <p14:tracePt t="62756" x="7985125" y="5418138"/>
          <p14:tracePt t="62764" x="7981950" y="5422900"/>
          <p14:tracePt t="62773" x="7974013" y="5430838"/>
          <p14:tracePt t="62780" x="7961313" y="5437188"/>
          <p14:tracePt t="62789" x="7958138" y="5445125"/>
          <p14:tracePt t="62795" x="7950200" y="5449888"/>
          <p14:tracePt t="62805" x="7934325" y="5461000"/>
          <p14:tracePt t="62811" x="7920038" y="5464175"/>
          <p14:tracePt t="62821" x="7904163" y="5476875"/>
          <p14:tracePt t="62827" x="7877175" y="5487988"/>
          <p14:tracePt t="62837" x="7853363" y="5495925"/>
          <p14:tracePt t="62843" x="7839075" y="5514975"/>
          <p14:tracePt t="62853" x="7807325" y="5526088"/>
          <p14:tracePt t="62859" x="7777163" y="5545138"/>
          <p14:tracePt t="62867" x="7734300" y="5565775"/>
          <p14:tracePt t="62875" x="7707313" y="5576888"/>
          <p14:tracePt t="62883" x="7664450" y="5603875"/>
          <p14:tracePt t="62892" x="7634288" y="5622925"/>
          <p14:tracePt t="62899" x="7591425" y="5641975"/>
          <p14:tracePt t="62908" x="7545388" y="5668963"/>
          <p14:tracePt t="62916" x="7507288" y="5684838"/>
          <p14:tracePt t="62924" x="7475538" y="5695950"/>
          <p14:tracePt t="62934" x="7437438" y="5708650"/>
          <p14:tracePt t="62940" x="7370763" y="5730875"/>
          <p14:tracePt t="62950" x="7313613" y="5741988"/>
          <p14:tracePt t="62956" x="7259638" y="5757863"/>
          <p14:tracePt t="62964" x="7194550" y="5765800"/>
          <p14:tracePt t="62972" x="7154863" y="5776913"/>
          <p14:tracePt t="62979" x="7089775" y="5792788"/>
          <p14:tracePt t="62988" x="7043738" y="5803900"/>
          <p14:tracePt t="62995" x="6997700" y="5819775"/>
          <p14:tracePt t="63004" x="6950075" y="5830888"/>
          <p14:tracePt t="63011" x="6919913" y="5846763"/>
          <p14:tracePt t="63019" x="6908800" y="5846763"/>
          <p14:tracePt t="63027" x="6889750" y="5849938"/>
          <p14:tracePt t="63036" x="6884988" y="5854700"/>
          <p14:tracePt t="63044" x="6881813" y="5854700"/>
          <p14:tracePt t="63054" x="6877050" y="5854700"/>
          <p14:tracePt t="63060" x="6873875" y="5854700"/>
          <p14:tracePt t="63069" x="6869113" y="5854700"/>
          <p14:tracePt t="63087" x="6862763" y="5854700"/>
          <p14:tracePt t="63092" x="6850063" y="5854700"/>
          <p14:tracePt t="63099" x="6835775" y="5854700"/>
          <p14:tracePt t="63109" x="6808788" y="5854700"/>
          <p14:tracePt t="63117" x="6769100" y="5849938"/>
          <p14:tracePt t="63124" x="6734175" y="5849938"/>
          <p14:tracePt t="63133" x="6677025" y="5846763"/>
          <p14:tracePt t="63140" x="6623050" y="5830888"/>
          <p14:tracePt t="63150" x="6577013" y="5830888"/>
          <p14:tracePt t="63157" x="6542088" y="5830888"/>
          <p14:tracePt t="63164" x="6502400" y="5830888"/>
          <p14:tracePt t="63173" x="6483350" y="5827713"/>
          <p14:tracePt t="63180" x="6472238" y="5827713"/>
          <p14:tracePt t="63189" x="6469063" y="5827713"/>
          <p14:tracePt t="63244" x="6464300" y="5827713"/>
          <p14:tracePt t="63260" x="6453188" y="5819775"/>
          <p14:tracePt t="63280" x="6437313" y="5816600"/>
          <p14:tracePt t="63284" x="6421438" y="5811838"/>
          <p14:tracePt t="63291" x="6407150" y="5808663"/>
          <p14:tracePt t="63300" x="6383338" y="5795963"/>
          <p14:tracePt t="63308" x="6364288" y="5784850"/>
          <p14:tracePt t="63317" x="6340475" y="5781675"/>
          <p14:tracePt t="63324" x="6310313" y="5754688"/>
          <p14:tracePt t="63334" x="6286500" y="5741988"/>
          <p14:tracePt t="63340" x="6264275" y="5730875"/>
          <p14:tracePt t="63348" x="6248400" y="5722938"/>
          <p14:tracePt t="63357" x="6240463" y="5715000"/>
          <p14:tracePt t="63364" x="6237288" y="5708650"/>
          <p14:tracePt t="63372" x="6221413" y="5703888"/>
          <p14:tracePt t="63380" x="6221413" y="5700713"/>
          <p14:tracePt t="63388" x="6218238" y="5692775"/>
          <p14:tracePt t="63405" x="6213475" y="5681663"/>
          <p14:tracePt t="63411" x="6202363" y="5676900"/>
          <p14:tracePt t="63420" x="6197600" y="5661025"/>
          <p14:tracePt t="63427" x="6197600" y="5657850"/>
          <p14:tracePt t="63437" x="6191250" y="5646738"/>
          <p14:tracePt t="63444" x="6191250" y="5641975"/>
          <p14:tracePt t="63453" x="6178550" y="5626100"/>
          <p14:tracePt t="63460" x="6175375" y="5611813"/>
          <p14:tracePt t="63467" x="6164263" y="5595938"/>
          <p14:tracePt t="63476" x="6164263" y="5588000"/>
          <p14:tracePt t="63484" x="6164263" y="5580063"/>
          <p14:tracePt t="63492" x="6164263" y="5572125"/>
          <p14:tracePt t="63501" x="6164263" y="5557838"/>
          <p14:tracePt t="63509" x="6164263" y="5549900"/>
          <p14:tracePt t="63516" x="6164263" y="5534025"/>
          <p14:tracePt t="63524" x="6167438" y="5526088"/>
          <p14:tracePt t="63534" x="6167438" y="5514975"/>
          <p14:tracePt t="63540" x="6170613" y="5511800"/>
          <p14:tracePt t="63548" x="6170613" y="5503863"/>
          <p14:tracePt t="63556" x="6175375" y="5499100"/>
          <p14:tracePt t="63563" x="6175375" y="5491163"/>
          <p14:tracePt t="63572" x="6178550" y="5487988"/>
          <p14:tracePt t="63579" x="6178550" y="5480050"/>
          <p14:tracePt t="63588" x="6183313" y="5472113"/>
          <p14:tracePt t="63595" x="6183313" y="5468938"/>
          <p14:tracePt t="63605" x="6183313" y="5461000"/>
          <p14:tracePt t="63611" x="6183313" y="5457825"/>
          <p14:tracePt t="63621" x="6183313" y="5453063"/>
          <p14:tracePt t="63627" x="6183313" y="5441950"/>
          <p14:tracePt t="63644" x="6183313" y="5437188"/>
          <p14:tracePt t="63883" x="6183313" y="5449888"/>
          <p14:tracePt t="63899" x="6183313" y="5457825"/>
          <p14:tracePt t="63909" x="6183313" y="5464175"/>
          <p14:tracePt t="63924" x="6186488" y="5472113"/>
          <p14:tracePt t="63932" x="6186488" y="5484813"/>
          <p14:tracePt t="63940" x="6186488" y="5487988"/>
          <p14:tracePt t="63948" x="6186488" y="5495925"/>
          <p14:tracePt t="63956" x="6186488" y="5503863"/>
          <p14:tracePt t="63964" x="6186488" y="5511800"/>
          <p14:tracePt t="63972" x="6191250" y="5526088"/>
          <p14:tracePt t="63979" x="6191250" y="5541963"/>
          <p14:tracePt t="63988" x="6197600" y="5557838"/>
          <p14:tracePt t="63995" x="6197600" y="5568950"/>
          <p14:tracePt t="64004" x="6202363" y="5580063"/>
          <p14:tracePt t="64011" x="6202363" y="5595938"/>
          <p14:tracePt t="64020" x="6202363" y="5603875"/>
          <p14:tracePt t="64027" x="6202363" y="5622925"/>
          <p14:tracePt t="64036" x="6202363" y="5630863"/>
          <p14:tracePt t="64044" x="6205538" y="5630863"/>
          <p14:tracePt t="64052" x="6205538" y="5638800"/>
          <p14:tracePt t="64060" x="6205538" y="5641975"/>
          <p14:tracePt t="64068" x="6210300" y="5646738"/>
          <p14:tracePt t="64077" x="6210300" y="5649913"/>
          <p14:tracePt t="64115" x="6210300" y="5654675"/>
          <p14:tracePt t="64211" x="6213475" y="5654675"/>
          <p14:tracePt t="64227" x="6221413" y="5646738"/>
          <p14:tracePt t="64236" x="6224588" y="5641975"/>
          <p14:tracePt t="64244" x="6237288" y="5634038"/>
          <p14:tracePt t="64253" x="6240463" y="5634038"/>
          <p14:tracePt t="64260" x="6259513" y="5630863"/>
          <p14:tracePt t="64267" x="6272213" y="5622925"/>
          <p14:tracePt t="64276" x="6291263" y="5619750"/>
          <p14:tracePt t="64284" x="6305550" y="5614988"/>
          <p14:tracePt t="64292" x="6321425" y="5611813"/>
          <p14:tracePt t="64301" x="6334125" y="5611813"/>
          <p14:tracePt t="64310" x="6348413" y="5603875"/>
          <p14:tracePt t="64317" x="6364288" y="5603875"/>
          <p14:tracePt t="64324" x="6364288" y="5599113"/>
          <p14:tracePt t="64365" x="6367463" y="5595938"/>
          <p14:tracePt t="64388" x="6367463" y="5592763"/>
          <p14:tracePt t="64404" x="6372225" y="5592763"/>
          <p14:tracePt t="64411" x="6380163" y="5588000"/>
          <p14:tracePt t="64421" x="6394450" y="5588000"/>
          <p14:tracePt t="64427" x="6410325" y="5588000"/>
          <p14:tracePt t="64437" x="6429375" y="5588000"/>
          <p14:tracePt t="64444" x="6448425" y="5588000"/>
          <p14:tracePt t="64451" x="6483350" y="5588000"/>
          <p14:tracePt t="64460" x="6502400" y="5588000"/>
          <p14:tracePt t="64468" x="6518275" y="5588000"/>
          <p14:tracePt t="64476" x="6526213" y="5588000"/>
          <p14:tracePt t="64485" x="6530975" y="5588000"/>
          <p14:tracePt t="64524" x="6523038" y="5588000"/>
          <p14:tracePt t="64531" x="6515100" y="5588000"/>
          <p14:tracePt t="64540" x="6488113" y="5584825"/>
          <p14:tracePt t="64547" x="6472238" y="5576888"/>
          <p14:tracePt t="64556" x="6456363" y="5576888"/>
          <p14:tracePt t="64563" x="6442075" y="5572125"/>
          <p14:tracePt t="64574" x="6426200" y="5572125"/>
          <p14:tracePt t="64588" x="6421438" y="5572125"/>
          <p14:tracePt t="64604" x="6421438" y="5576888"/>
          <p14:tracePt t="64611" x="6421438" y="5580063"/>
          <p14:tracePt t="64621" x="6434138" y="5588000"/>
          <p14:tracePt t="64628" x="6461125" y="5595938"/>
          <p14:tracePt t="64636" x="6491288" y="5607050"/>
          <p14:tracePt t="64644" x="6537325" y="5622925"/>
          <p14:tracePt t="64652" x="6588125" y="5634038"/>
          <p14:tracePt t="64660" x="6642100" y="5641975"/>
          <p14:tracePt t="64668" x="6696075" y="5654675"/>
          <p14:tracePt t="64676" x="6726238" y="5654675"/>
          <p14:tracePt t="64685" x="6738938" y="5654675"/>
          <p14:tracePt t="64715" x="6734175" y="5654675"/>
          <p14:tracePt t="64724" x="6726238" y="5649913"/>
          <p14:tracePt t="64731" x="6688138" y="5626100"/>
          <p14:tracePt t="64741" x="6630988" y="5603875"/>
          <p14:tracePt t="64747" x="6572250" y="5576888"/>
          <p14:tracePt t="64756" x="6534150" y="5561013"/>
          <p14:tracePt t="64764" x="6515100" y="5557838"/>
          <p14:tracePt t="64772" x="6507163" y="5557838"/>
          <p14:tracePt t="64779" x="6502400" y="5557838"/>
          <p14:tracePt t="64789" x="6499225" y="5557838"/>
          <p14:tracePt t="64843" x="6611938" y="5572125"/>
          <p14:tracePt t="64853" x="6661150" y="5584825"/>
          <p14:tracePt t="64860" x="6707188" y="5599113"/>
          <p14:tracePt t="64869" x="6761163" y="5607050"/>
          <p14:tracePt t="64876" x="6800850" y="5611813"/>
          <p14:tracePt t="64888" x="6808788" y="5611813"/>
          <p14:tracePt t="64903" x="6811963" y="5611813"/>
          <p14:tracePt t="64942" x="6804025" y="5611813"/>
          <p14:tracePt t="64949" x="6788150" y="5611813"/>
          <p14:tracePt t="64958" x="6781800" y="5607050"/>
          <p14:tracePt t="65067" x="6784975" y="5607050"/>
          <p14:tracePt t="65156" x="6784975" y="5603875"/>
          <p14:tracePt t="65172" x="6784975" y="5599113"/>
          <p14:tracePt t="65188" x="6792913" y="5595938"/>
          <p14:tracePt t="65204" x="6792913" y="5592763"/>
          <p14:tracePt t="65211" x="6800850" y="5592763"/>
          <p14:tracePt t="65222" x="6811963" y="5588000"/>
          <p14:tracePt t="65228" x="6819900" y="5588000"/>
          <p14:tracePt t="65237" x="6835775" y="5588000"/>
          <p14:tracePt t="65244" x="6850063" y="5588000"/>
          <p14:tracePt t="65252" x="6862763" y="5588000"/>
          <p14:tracePt t="65260" x="6881813" y="5588000"/>
          <p14:tracePt t="65268" x="6904038" y="5588000"/>
          <p14:tracePt t="65277" x="6931025" y="5588000"/>
          <p14:tracePt t="65285" x="6943725" y="5588000"/>
          <p14:tracePt t="65292" x="6965950" y="5588000"/>
          <p14:tracePt t="65300" x="6978650" y="5588000"/>
          <p14:tracePt t="65308" x="6992938" y="5588000"/>
          <p14:tracePt t="65315" x="7011988" y="5588000"/>
          <p14:tracePt t="65325" x="7035800" y="5588000"/>
          <p14:tracePt t="65332" x="7062788" y="5592763"/>
          <p14:tracePt t="65341" x="7081838" y="5599113"/>
          <p14:tracePt t="65347" x="7119938" y="5603875"/>
          <p14:tracePt t="65356" x="7159625" y="5611813"/>
          <p14:tracePt t="65363" x="7186613" y="5611813"/>
          <p14:tracePt t="65373" x="7232650" y="5619750"/>
          <p14:tracePt t="65380" x="7262813" y="5622925"/>
          <p14:tracePt t="65389" x="7289800" y="5622925"/>
          <p14:tracePt t="65396" x="7310438" y="5622925"/>
          <p14:tracePt t="65403" x="7324725" y="5622925"/>
          <p14:tracePt t="65412" x="7332663" y="5622925"/>
          <p14:tracePt t="65418" x="7337425" y="5622925"/>
          <p14:tracePt t="65428" x="7340600" y="5622925"/>
          <p14:tracePt t="65436" x="7343775" y="5619750"/>
          <p14:tracePt t="65468" x="7343775" y="5614988"/>
          <p14:tracePt t="65484" x="7343775" y="5611813"/>
          <p14:tracePt t="65565" x="7343775" y="5607050"/>
          <p14:tracePt t="65572" x="7348538" y="5607050"/>
          <p14:tracePt t="65579" x="7351713" y="5603875"/>
          <p14:tracePt t="65596" x="7359650" y="5599113"/>
          <p14:tracePt t="65602" x="7359650" y="5595938"/>
          <p14:tracePt t="65612" x="7364413" y="5592763"/>
          <p14:tracePt t="65622" x="7375525" y="5588000"/>
          <p14:tracePt t="65628" x="7378700" y="5584825"/>
          <p14:tracePt t="65637" x="7386638" y="5580063"/>
          <p14:tracePt t="65644" x="7391400" y="5576888"/>
          <p14:tracePt t="65652" x="7394575" y="5572125"/>
          <p14:tracePt t="65660" x="7399338" y="5572125"/>
          <p14:tracePt t="65668" x="7402513" y="5572125"/>
          <p14:tracePt t="65677" x="7413625" y="5568950"/>
          <p14:tracePt t="65687" x="7421563" y="5568950"/>
          <p14:tracePt t="65692" x="7437438" y="5568950"/>
          <p14:tracePt t="65700" x="7453313" y="5568950"/>
          <p14:tracePt t="65708" x="7467600" y="5568950"/>
          <p14:tracePt t="65716" x="7480300" y="5568950"/>
          <p14:tracePt t="65726" x="7494588" y="5565775"/>
          <p14:tracePt t="65733" x="7502525" y="5565775"/>
          <p14:tracePt t="65741" x="7513638" y="5557838"/>
          <p14:tracePt t="65747" x="7518400" y="5553075"/>
          <p14:tracePt t="65764" x="7521575" y="5553075"/>
          <p14:tracePt t="65836" x="7526338" y="5553075"/>
          <p14:tracePt t="65852" x="7529513" y="5553075"/>
          <p14:tracePt t="65861" x="7534275" y="5553075"/>
          <p14:tracePt t="65868" x="7540625" y="5553075"/>
          <p14:tracePt t="65876" x="7548563" y="5549900"/>
          <p14:tracePt t="65915" x="7553325" y="5545138"/>
          <p14:tracePt t="65979" x="7553325" y="5541963"/>
          <p14:tracePt t="65995" x="7553325" y="5538788"/>
          <p14:tracePt t="66022" x="7548563" y="5534025"/>
          <p14:tracePt t="66029" x="7545388" y="5534025"/>
          <p14:tracePt t="66036" x="7540625" y="5534025"/>
          <p14:tracePt t="66045" x="7537450" y="5530850"/>
          <p14:tracePt t="66054" x="7529513" y="5530850"/>
          <p14:tracePt t="66061" x="7521575" y="5530850"/>
          <p14:tracePt t="66070" x="7513638" y="5530850"/>
          <p14:tracePt t="66077" x="7502525" y="5526088"/>
          <p14:tracePt t="66099" x="7464425" y="5514975"/>
          <p14:tracePt t="66108" x="7456488" y="5514975"/>
          <p14:tracePt t="66116" x="7448550" y="5511800"/>
          <p14:tracePt t="66126" x="7432675" y="5511800"/>
          <p14:tracePt t="66134" x="7429500" y="5507038"/>
          <p14:tracePt t="66147" x="7426325" y="5507038"/>
          <p14:tracePt t="66293" x="7421563" y="5507038"/>
          <p14:tracePt t="66310" x="7418388" y="5503863"/>
          <p14:tracePt t="66315" x="7413625" y="5503863"/>
          <p14:tracePt t="66324" x="7410450" y="5503863"/>
          <p14:tracePt t="66332" x="7402513" y="5503863"/>
          <p14:tracePt t="66340" x="7394575" y="5503863"/>
          <p14:tracePt t="66348" x="7386638" y="5503863"/>
          <p14:tracePt t="66357" x="7375525" y="5503863"/>
          <p14:tracePt t="66365" x="7370763" y="5503863"/>
          <p14:tracePt t="66372" x="7364413" y="5503863"/>
          <p14:tracePt t="66380" x="7359650" y="5507038"/>
          <p14:tracePt t="66396" x="7356475" y="5511800"/>
          <p14:tracePt t="66422" x="7351713" y="5511800"/>
          <p14:tracePt t="66517" x="7348538" y="5511800"/>
          <p14:tracePt t="66715" x="7340600" y="5511800"/>
          <p14:tracePt t="66732" x="7337425" y="5511800"/>
          <p14:tracePt t="66741" x="7332663" y="5514975"/>
          <p14:tracePt t="66757" x="7329488" y="5518150"/>
          <p14:tracePt t="66844" x="7324725" y="5526088"/>
          <p14:tracePt t="66868" x="7329488" y="5526088"/>
          <p14:tracePt t="66876" x="7337425" y="5534025"/>
          <p14:tracePt t="66884" x="7343775" y="5534025"/>
          <p14:tracePt t="66892" x="7356475" y="5534025"/>
          <p14:tracePt t="66900" x="7364413" y="5534025"/>
          <p14:tracePt t="66910" x="7367588" y="5534025"/>
          <p14:tracePt t="66917" x="7370763" y="5534025"/>
          <p14:tracePt t="66926" x="7375525" y="5534025"/>
          <p14:tracePt t="66941" x="7378700" y="5534025"/>
          <p14:tracePt t="66957" x="7383463" y="5530850"/>
          <p14:tracePt t="66965" x="7386638" y="5530850"/>
          <p14:tracePt t="66973" x="7391400" y="5530850"/>
          <p14:tracePt t="66981" x="7399338" y="5530850"/>
          <p14:tracePt t="66990" x="7405688" y="5530850"/>
          <p14:tracePt t="66996" x="7426325" y="5530850"/>
          <p14:tracePt t="67004" x="7448550" y="5530850"/>
          <p14:tracePt t="67012" x="7467600" y="5534025"/>
          <p14:tracePt t="67021" x="7499350" y="5541963"/>
          <p14:tracePt t="67030" x="7526338" y="5541963"/>
          <p14:tracePt t="67038" x="7545388" y="5541963"/>
          <p14:tracePt t="67045" x="7561263" y="5541963"/>
          <p14:tracePt t="67055" x="7580313" y="5541963"/>
          <p14:tracePt t="67061" x="7583488" y="5541963"/>
          <p14:tracePt t="67204" x="7588250" y="5541963"/>
          <p14:tracePt t="67212" x="7591425" y="5541963"/>
          <p14:tracePt t="67220" x="7599363" y="5541963"/>
          <p14:tracePt t="67228" x="7602538" y="5541963"/>
          <p14:tracePt t="67238" x="7615238" y="5545138"/>
          <p14:tracePt t="67246" x="7618413" y="5545138"/>
          <p14:tracePt t="67255" x="7626350" y="5545138"/>
          <p14:tracePt t="67276" x="7629525" y="5545138"/>
          <p14:tracePt t="67309" x="7634288" y="5541963"/>
          <p14:tracePt t="67332" x="7637463" y="5538788"/>
          <p14:tracePt t="67341" x="7642225" y="5538788"/>
          <p14:tracePt t="67349" x="7650163" y="5534025"/>
          <p14:tracePt t="67358" x="7664450" y="5534025"/>
          <p14:tracePt t="67365" x="7672388" y="5534025"/>
          <p14:tracePt t="67372" x="7688263" y="5534025"/>
          <p14:tracePt t="67381" x="7699375" y="5534025"/>
          <p14:tracePt t="67388" x="7715250" y="5534025"/>
          <p14:tracePt t="67396" x="7723188" y="5534025"/>
          <p14:tracePt t="67406" x="7731125" y="5534025"/>
          <p14:tracePt t="67412" x="7734300" y="5534025"/>
          <p14:tracePt t="67422" x="7737475" y="5534025"/>
          <p14:tracePt t="67478" x="7742238" y="5534025"/>
          <p14:tracePt t="67485" x="7745413" y="5534025"/>
          <p14:tracePt t="67495" x="7750175" y="5534025"/>
          <p14:tracePt t="67501" x="7761288" y="5538788"/>
          <p14:tracePt t="67510" x="7772400" y="5541963"/>
          <p14:tracePt t="67515" x="7785100" y="5541963"/>
          <p14:tracePt t="67526" x="7799388" y="5545138"/>
          <p14:tracePt t="67532" x="7807325" y="5545138"/>
          <p14:tracePt t="67542" x="7815263" y="5545138"/>
          <p14:tracePt t="67549" x="7831138" y="5545138"/>
          <p14:tracePt t="67557" x="7839075" y="5545138"/>
          <p14:tracePt t="67565" x="7842250" y="5541963"/>
          <p14:tracePt t="67571" x="7847013" y="5538788"/>
          <p14:tracePt t="67597" x="7850188" y="5538788"/>
          <p14:tracePt t="67646" x="7853363" y="5534025"/>
          <p14:tracePt t="67653" x="7858125" y="5534025"/>
          <p14:tracePt t="67660" x="7866063" y="5534025"/>
          <p14:tracePt t="67669" x="7877175" y="5534025"/>
          <p14:tracePt t="67678" x="7885113" y="5534025"/>
          <p14:tracePt t="67684" x="7893050" y="5534025"/>
          <p14:tracePt t="67693" x="7912100" y="5534025"/>
          <p14:tracePt t="67700" x="7923213" y="5530850"/>
          <p14:tracePt t="67709" x="7934325" y="5526088"/>
          <p14:tracePt t="67716" x="7939088" y="5526088"/>
          <p14:tracePt t="67725" x="7950200" y="5522913"/>
          <p14:tracePt t="67748" x="7954963" y="5522913"/>
          <p14:tracePt t="67765" x="7954963" y="5518150"/>
          <p14:tracePt t="67813" x="7961313" y="5518150"/>
          <p14:tracePt t="67837" x="7966075" y="5518150"/>
          <p14:tracePt t="67847" x="7969250" y="5518150"/>
          <p14:tracePt t="67857" x="7974013" y="5518150"/>
          <p14:tracePt t="67863" x="7977188" y="5518150"/>
          <p14:tracePt t="67869" x="7985125" y="5518150"/>
          <p14:tracePt t="67877" x="7993063" y="5518150"/>
          <p14:tracePt t="67885" x="7996238" y="5518150"/>
          <p14:tracePt t="67894" x="8004175" y="5518150"/>
          <p14:tracePt t="67909" x="8012113" y="5518150"/>
          <p14:tracePt t="67925" x="8015288" y="5518150"/>
          <p14:tracePt t="67932" x="8020050" y="5518150"/>
          <p14:tracePt t="67957" x="8023225" y="5518150"/>
          <p14:tracePt t="68101" x="8027988" y="5518150"/>
          <p14:tracePt t="68195" x="8027988" y="5514975"/>
          <p14:tracePt t="68221" x="8027988" y="5511800"/>
          <p14:tracePt t="68245" x="8027988" y="5507038"/>
          <p14:tracePt t="68604" x="8027988" y="5503863"/>
          <p14:tracePt t="68708" x="8027988" y="5499100"/>
          <p14:tracePt t="68773" x="8027988" y="5495925"/>
          <p14:tracePt t="68812" x="8023225" y="5491163"/>
          <p14:tracePt t="68837" x="8020050" y="5487988"/>
          <p14:tracePt t="68869" x="8015288" y="5484813"/>
          <p14:tracePt t="68916" x="8012113" y="5480050"/>
          <p14:tracePt t="68980" x="8008938" y="5480050"/>
          <p14:tracePt t="69508" x="8004175" y="5480050"/>
          <p14:tracePt t="69828" x="8001000" y="5480050"/>
          <p14:tracePt t="69939" x="7996238" y="5480050"/>
          <p14:tracePt t="70901" x="8008938" y="5484813"/>
          <p14:tracePt t="70918" x="8012113" y="5484813"/>
          <p14:tracePt t="70925" x="8015288" y="5484813"/>
          <p14:tracePt t="70942" x="8020050" y="5487988"/>
          <p14:tracePt t="70957" x="8023225" y="5487988"/>
          <p14:tracePt t="70973" x="8027988" y="5487988"/>
          <p14:tracePt t="70988" x="8031163" y="5487988"/>
          <p14:tracePt t="70997" x="8039100" y="5491163"/>
          <p14:tracePt t="71005" x="8043863" y="5491163"/>
          <p14:tracePt t="71014" x="8047038" y="5491163"/>
          <p14:tracePt t="71020" x="8050213" y="5495925"/>
          <p14:tracePt t="71029" x="8058150" y="5495925"/>
          <p14:tracePt t="71046" x="8066088" y="5495925"/>
          <p14:tracePt t="71062" x="8077200" y="5495925"/>
          <p14:tracePt t="71116" x="8085138" y="5495925"/>
          <p14:tracePt t="71133" x="8093075" y="5499100"/>
          <p14:tracePt t="71140" x="8104188" y="5507038"/>
          <p14:tracePt t="71149" x="8108950" y="5507038"/>
          <p14:tracePt t="71157" x="8116888" y="5507038"/>
          <p14:tracePt t="71165" x="8131175" y="5511800"/>
          <p14:tracePt t="71174" x="8151813" y="5514975"/>
          <p14:tracePt t="71181" x="8158163" y="5518150"/>
          <p14:tracePt t="71189" x="8181975" y="5518150"/>
          <p14:tracePt t="71197" x="8189913" y="5518150"/>
          <p14:tracePt t="71205" x="8208963" y="5518150"/>
          <p14:tracePt t="71220" x="8216900" y="5518150"/>
          <p14:tracePt t="71229" x="8228013" y="5518150"/>
          <p14:tracePt t="71237" x="8235950" y="5518150"/>
          <p14:tracePt t="71245" x="8240713" y="5518150"/>
          <p14:tracePt t="71252" x="8243888" y="5518150"/>
          <p14:tracePt t="71261" x="8251825" y="5518150"/>
          <p14:tracePt t="71268" x="8255000" y="5518150"/>
          <p14:tracePt t="71278" x="8267700" y="5522913"/>
          <p14:tracePt t="71285" x="8281988" y="5530850"/>
          <p14:tracePt t="71292" x="8308975" y="5530850"/>
          <p14:tracePt t="71301" x="8324850" y="5538788"/>
          <p14:tracePt t="71311" x="8359775" y="5538788"/>
          <p14:tracePt t="71317" x="8389938" y="5545138"/>
          <p14:tracePt t="71325" x="8416925" y="5545138"/>
          <p14:tracePt t="71334" x="8435975" y="5545138"/>
          <p14:tracePt t="71342" x="8456613" y="5549900"/>
          <p14:tracePt t="71349" x="8470900" y="5549900"/>
          <p14:tracePt t="71358" x="8478838" y="5549900"/>
          <p14:tracePt t="71365" x="8483600" y="5549900"/>
          <p14:tracePt t="71397" x="8483600" y="5545138"/>
          <p14:tracePt t="71404" x="8478838" y="5541963"/>
          <p14:tracePt t="71413" x="8470900" y="5534025"/>
          <p14:tracePt t="71420" x="8464550" y="5530850"/>
          <p14:tracePt t="71429" x="8448675" y="5518150"/>
          <p14:tracePt t="71436" x="8432800" y="5507038"/>
          <p14:tracePt t="71445" x="8416925" y="5503863"/>
          <p14:tracePt t="71452" x="8402638" y="5499100"/>
          <p14:tracePt t="71462" x="8397875" y="5499100"/>
          <p14:tracePt t="71468" x="8389938" y="5495925"/>
          <p14:tracePt t="71572" x="8389938" y="5491163"/>
          <p14:tracePt t="71597" x="8389938" y="5487988"/>
          <p14:tracePt t="71605" x="8389938" y="5484813"/>
          <p14:tracePt t="71613" x="8389938" y="5480050"/>
          <p14:tracePt t="71620" x="8389938" y="5472113"/>
          <p14:tracePt t="71629" x="8389938" y="5461000"/>
          <p14:tracePt t="71636" x="8389938" y="5453063"/>
          <p14:tracePt t="71645" x="8389938" y="5445125"/>
          <p14:tracePt t="71669" x="8389938" y="5441950"/>
          <p14:tracePt t="71678" x="8389938" y="5437188"/>
          <p14:tracePt t="71701" x="8389938" y="5434013"/>
          <p14:tracePt t="71717" x="8389938" y="5430838"/>
          <p14:tracePt t="71733" x="8394700" y="5430838"/>
          <p14:tracePt t="71742" x="8394700" y="5422900"/>
          <p14:tracePt t="71766" x="8394700" y="5414963"/>
          <p14:tracePt t="71781" x="8394700" y="5402263"/>
          <p14:tracePt t="71790" x="8394700" y="5399088"/>
          <p14:tracePt t="71798" x="8394700" y="5391150"/>
          <p14:tracePt t="71804" x="8394700" y="5387975"/>
          <p14:tracePt t="71812" x="8394700" y="5383213"/>
          <p14:tracePt t="71868" x="8402638" y="5380038"/>
          <p14:tracePt t="71908" x="8405813" y="5375275"/>
          <p14:tracePt t="71964" x="8408988" y="5375275"/>
          <p14:tracePt t="72005" x="8416925" y="5375275"/>
          <p14:tracePt t="72044" x="8424863" y="5375275"/>
          <p14:tracePt t="72165" x="8429625" y="5375275"/>
          <p14:tracePt t="72182" x="8435975" y="5383213"/>
          <p14:tracePt t="72197" x="8440738" y="5387975"/>
          <p14:tracePt t="72228" x="8443913" y="5395913"/>
          <p14:tracePt t="72246" x="8443913" y="5399088"/>
          <p14:tracePt t="72252" x="8448675" y="5402263"/>
          <p14:tracePt t="72262" x="8448675" y="5407025"/>
          <p14:tracePt t="72269" x="8451850" y="5410200"/>
          <p14:tracePt t="72280" x="8456613" y="5414963"/>
          <p14:tracePt t="72285" x="8456613" y="5426075"/>
          <p14:tracePt t="72294" x="8456613" y="5430838"/>
          <p14:tracePt t="72302" x="8464550" y="5434013"/>
          <p14:tracePt t="72310" x="8464550" y="5437188"/>
          <p14:tracePt t="72317" x="8464550" y="5441950"/>
          <p14:tracePt t="72326" x="8467725" y="5445125"/>
          <p14:tracePt t="72333" x="8470900" y="5449888"/>
          <p14:tracePt t="72349" x="8470900" y="5453063"/>
          <p14:tracePt t="72356" x="8470900" y="5457825"/>
          <p14:tracePt t="72365" x="8475663" y="5457825"/>
          <p14:tracePt t="72381" x="8478838" y="5461000"/>
          <p14:tracePt t="73341" x="8478838" y="5457825"/>
          <p14:tracePt t="73644" x="8478838" y="5445125"/>
          <p14:tracePt t="73677" x="8478838" y="5441950"/>
          <p14:tracePt t="73693" x="8475663" y="5441950"/>
          <p14:tracePt t="73805" x="8470900" y="5437188"/>
          <p14:tracePt t="73829" x="8467725" y="5437188"/>
          <p14:tracePt t="73844" x="8464550" y="5437188"/>
          <p14:tracePt t="73870" x="8459788" y="5437188"/>
          <p14:tracePt t="73938" x="8456613" y="5437188"/>
          <p14:tracePt t="74076" x="8451850" y="5437188"/>
          <p14:tracePt t="74128" x="8448675" y="5437188"/>
          <p14:tracePt t="76689" x="8440738" y="5437188"/>
          <p14:tracePt t="76696" x="8435975" y="5437188"/>
          <p14:tracePt t="76706" x="8432800" y="5437188"/>
          <p14:tracePt t="76713" x="8429625" y="5437188"/>
          <p14:tracePt t="76825" x="8424863" y="5437188"/>
          <p14:tracePt t="76850" x="8421688" y="5437188"/>
          <p14:tracePt t="76882" x="8416925" y="5437188"/>
          <p14:tracePt t="77113" x="8429625" y="5437188"/>
          <p14:tracePt t="77121" x="8456613" y="5445125"/>
          <p14:tracePt t="77130" x="8467725" y="5445125"/>
          <p14:tracePt t="77138" x="8478838" y="5445125"/>
          <p14:tracePt t="77148" x="8494713" y="5445125"/>
          <p14:tracePt t="77154" x="8510588" y="5445125"/>
          <p14:tracePt t="77161" x="8513763" y="5441950"/>
          <p14:tracePt t="77170" x="8518525" y="5441950"/>
          <p14:tracePt t="77176" x="8521700" y="5441950"/>
          <p14:tracePt t="77233" x="8524875" y="5437188"/>
          <p14:tracePt t="77288" x="8524875" y="5434013"/>
          <p14:tracePt t="77538" x="8545513" y="5426075"/>
          <p14:tracePt t="77546" x="8567738" y="5410200"/>
          <p14:tracePt t="77555" x="8575675" y="5407025"/>
          <p14:tracePt t="77563" x="8586788" y="5402263"/>
          <p14:tracePt t="77572" x="8591550" y="5399088"/>
          <p14:tracePt t="77579" x="8594725" y="5395913"/>
          <p14:tracePt t="77587" x="8599488" y="5391150"/>
          <p14:tracePt t="77593" x="8602663" y="5387975"/>
          <p14:tracePt t="77625" x="8605838" y="5383213"/>
          <p14:tracePt t="77642" x="8610600" y="5383213"/>
          <p14:tracePt t="77658" x="8613775" y="5380038"/>
          <p14:tracePt t="77665" x="8626475" y="5380038"/>
          <p14:tracePt t="77674" x="8629650" y="5380038"/>
          <p14:tracePt t="77682" x="8637588" y="5380038"/>
          <p14:tracePt t="77690" x="8640763" y="5380038"/>
          <p14:tracePt t="77698" x="8656638" y="5380038"/>
          <p14:tracePt t="77715" x="8667750" y="5380038"/>
          <p14:tracePt t="77722" x="8672513" y="5380038"/>
          <p14:tracePt t="77732" x="8675688" y="5380038"/>
          <p14:tracePt t="77746" x="8680450" y="5380038"/>
          <p14:tracePt t="78312" x="8680450" y="5383213"/>
          <p14:tracePt t="78346" x="8680450" y="5387975"/>
          <p14:tracePt t="78393" x="8680450" y="5391150"/>
          <p14:tracePt t="78449" x="8680450" y="5395913"/>
          <p14:tracePt t="78466" x="8680450" y="5399088"/>
          <p14:tracePt t="78498" x="8680450" y="5402263"/>
          <p14:tracePt t="78601" x="8680450" y="5407025"/>
          <p14:tracePt t="78626" x="8675688" y="5407025"/>
          <p14:tracePt t="78641" x="8672513" y="5410200"/>
          <p14:tracePt t="78658" x="8667750" y="5414963"/>
          <p14:tracePt t="78665" x="8664575" y="5414963"/>
          <p14:tracePt t="78674" x="8659813" y="5414963"/>
          <p14:tracePt t="78683" x="8656638" y="5418138"/>
          <p14:tracePt t="78690" x="8653463" y="5418138"/>
          <p14:tracePt t="78699" x="8648700" y="5418138"/>
          <p14:tracePt t="78714" x="8645525" y="5418138"/>
          <p14:tracePt t="78723" x="8640763" y="5418138"/>
          <p14:tracePt t="78745" x="8637588" y="5418138"/>
          <p14:tracePt t="78761" x="8632825" y="5418138"/>
          <p14:tracePt t="78771" x="8629650" y="5418138"/>
          <p14:tracePt t="78777" x="8626475" y="5418138"/>
          <p14:tracePt t="78786" x="8618538" y="5418138"/>
          <p14:tracePt t="78794" x="8605838" y="5418138"/>
          <p14:tracePt t="78803" x="8599488" y="5414963"/>
          <p14:tracePt t="78810" x="8583613" y="5410200"/>
          <p14:tracePt t="78816" x="8575675" y="5410200"/>
          <p14:tracePt t="78826" x="8564563" y="5407025"/>
          <p14:tracePt t="78834" x="8556625" y="5407025"/>
          <p14:tracePt t="78842" x="8548688" y="5402263"/>
          <p14:tracePt t="78858" x="8545513" y="5402263"/>
          <p14:tracePt t="79009" x="8540750" y="5399088"/>
          <p14:tracePt t="79169" x="8540750" y="5395913"/>
          <p14:tracePt t="80401" x="8540750" y="5380038"/>
          <p14:tracePt t="80418" x="8540750" y="5375275"/>
          <p14:tracePt t="80561" x="8540750" y="5372100"/>
          <p14:tracePt t="80577" x="8540750" y="5368925"/>
          <p14:tracePt t="80793" x="8545513" y="5360988"/>
          <p14:tracePt t="80800" x="8548688" y="5356225"/>
          <p14:tracePt t="80817" x="8548688" y="5353050"/>
          <p14:tracePt t="80826" x="8551863" y="5348288"/>
          <p14:tracePt t="80843" x="8556625" y="5345113"/>
          <p14:tracePt t="80858" x="8556625" y="5341938"/>
          <p14:tracePt t="80874" x="8556625" y="5337175"/>
          <p14:tracePt t="80891" x="8559800" y="5334000"/>
          <p14:tracePt t="80907" x="8564563" y="5329238"/>
          <p14:tracePt t="80913" x="8564563" y="5326063"/>
          <p14:tracePt t="80938" x="8564563" y="5321300"/>
          <p14:tracePt t="81321" x="8564563" y="5314950"/>
          <p14:tracePt t="81330" x="8564563" y="5310188"/>
          <p14:tracePt t="81339" x="8564563" y="5307013"/>
          <p14:tracePt t="81354" x="8564563" y="5302250"/>
          <p14:tracePt t="81362" x="8564563" y="5299075"/>
          <p14:tracePt t="81378" x="8567738" y="5294313"/>
          <p14:tracePt t="81386" x="8567738" y="5291138"/>
          <p14:tracePt t="81402" x="8567738" y="5287963"/>
          <p14:tracePt t="81410" x="8567738" y="5283200"/>
          <p14:tracePt t="82793" x="8575675" y="5280025"/>
          <p14:tracePt t="82814" x="8578850" y="5275263"/>
          <p14:tracePt t="83225" x="8578850" y="5280025"/>
          <p14:tracePt t="83235" x="8578850" y="5302250"/>
          <p14:tracePt t="83242" x="8578850" y="5310188"/>
          <p14:tracePt t="83249" x="8578850" y="5329238"/>
          <p14:tracePt t="83259" x="8578850" y="5345113"/>
          <p14:tracePt t="83265" x="8575675" y="5360988"/>
          <p14:tracePt t="83275" x="8575675" y="5368925"/>
          <p14:tracePt t="83282" x="8567738" y="5383213"/>
          <p14:tracePt t="83291" x="8567738" y="5391150"/>
          <p14:tracePt t="83298" x="8564563" y="5407025"/>
          <p14:tracePt t="83305" x="8564563" y="5414963"/>
          <p14:tracePt t="83314" x="8559800" y="5426075"/>
          <p14:tracePt t="83324" x="8556625" y="5441950"/>
          <p14:tracePt t="83331" x="8548688" y="5461000"/>
          <p14:tracePt t="83337" x="8540750" y="5476875"/>
          <p14:tracePt t="83346" x="8521700" y="5499100"/>
          <p14:tracePt t="83354" x="8513763" y="5518150"/>
          <p14:tracePt t="83362" x="8494713" y="5541963"/>
          <p14:tracePt t="83371" x="8475663" y="5568950"/>
          <p14:tracePt t="83378" x="8467725" y="5576888"/>
          <p14:tracePt t="83386" x="8451850" y="5592763"/>
          <p14:tracePt t="83395" x="8435975" y="5603875"/>
          <p14:tracePt t="83404" x="8421688" y="5619750"/>
          <p14:tracePt t="83413" x="8408988" y="5626100"/>
          <p14:tracePt t="83419" x="8402638" y="5630863"/>
          <p14:tracePt t="83427" x="8397875" y="5634038"/>
          <p14:tracePt t="83434" x="8389938" y="5638800"/>
          <p14:tracePt t="83443" x="8386763" y="5641975"/>
          <p14:tracePt t="83450" x="8382000" y="5641975"/>
          <p14:tracePt t="83459" x="8378825" y="5646738"/>
          <p14:tracePt t="83466" x="8370888" y="5654675"/>
          <p14:tracePt t="83474" x="8355013" y="5657850"/>
          <p14:tracePt t="83481" x="8343900" y="5661025"/>
          <p14:tracePt t="83491" x="8316913" y="5665788"/>
          <p14:tracePt t="83498" x="8270875" y="5681663"/>
          <p14:tracePt t="83509" x="8232775" y="5692775"/>
          <p14:tracePt t="83514" x="8174038" y="5708650"/>
          <p14:tracePt t="83523" x="8120063" y="5727700"/>
          <p14:tracePt t="83530" x="8054975" y="5749925"/>
          <p14:tracePt t="83537" x="7996238" y="5773738"/>
          <p14:tracePt t="83545" x="7939088" y="5800725"/>
          <p14:tracePt t="83555" x="7893050" y="5827713"/>
          <p14:tracePt t="83563" x="7858125" y="5846763"/>
          <p14:tracePt t="83572" x="7834313" y="5865813"/>
          <p14:tracePt t="83579" x="7812088" y="5881688"/>
          <p14:tracePt t="83586" x="7804150" y="5897563"/>
          <p14:tracePt t="83595" x="7791450" y="5908675"/>
          <p14:tracePt t="83601" x="7785100" y="5916613"/>
          <p14:tracePt t="83611" x="7785100" y="5919788"/>
          <p14:tracePt t="83618" x="7772400" y="5927725"/>
          <p14:tracePt t="83628" x="7769225" y="5938838"/>
          <p14:tracePt t="83635" x="7764463" y="5943600"/>
          <p14:tracePt t="83643" x="7753350" y="5951538"/>
          <p14:tracePt t="83649" x="7750175" y="5954713"/>
          <p14:tracePt t="83658" x="7734300" y="5962650"/>
          <p14:tracePt t="83666" x="7726363" y="5970588"/>
          <p14:tracePt t="83676" x="7704138" y="5978525"/>
          <p14:tracePt t="83682" x="7680325" y="5989638"/>
          <p14:tracePt t="83692" x="7669213" y="5997575"/>
          <p14:tracePt t="83698" x="7653338" y="6000750"/>
          <p14:tracePt t="83705" x="7626350" y="6005513"/>
          <p14:tracePt t="83714" x="7610475" y="6013450"/>
          <p14:tracePt t="83722" x="7588250" y="6019800"/>
          <p14:tracePt t="83731" x="7567613" y="6019800"/>
          <p14:tracePt t="83739" x="7553325" y="6027738"/>
          <p14:tracePt t="83747" x="7526338" y="6032500"/>
          <p14:tracePt t="83756" x="7510463" y="6035675"/>
          <p14:tracePt t="83762" x="7483475" y="6035675"/>
          <p14:tracePt t="83771" x="7459663" y="6046788"/>
          <p14:tracePt t="83779" x="7418388" y="6046788"/>
          <p14:tracePt t="83788" x="7378700" y="6054725"/>
          <p14:tracePt t="83795" x="7340600" y="6062663"/>
          <p14:tracePt t="83803" x="7310438" y="6067425"/>
          <p14:tracePt t="83811" x="7275513" y="6067425"/>
          <p14:tracePt t="83817" x="7235825" y="6067425"/>
          <p14:tracePt t="83826" x="7189788" y="6073775"/>
          <p14:tracePt t="83833" x="7154863" y="6073775"/>
          <p14:tracePt t="83843" x="7116763" y="6073775"/>
          <p14:tracePt t="83850" x="7089775" y="6073775"/>
          <p14:tracePt t="83859" x="7070725" y="6073775"/>
          <p14:tracePt t="83866" x="7054850" y="6073775"/>
          <p14:tracePt t="83875" x="7035800" y="6070600"/>
          <p14:tracePt t="83882" x="7011988" y="6067425"/>
          <p14:tracePt t="83892" x="6992938" y="6062663"/>
          <p14:tracePt t="83898" x="6973888" y="6062663"/>
          <p14:tracePt t="83906" x="6943725" y="6054725"/>
          <p14:tracePt t="83914" x="6923088" y="6054725"/>
          <p14:tracePt t="83922" x="6896100" y="6051550"/>
          <p14:tracePt t="83930" x="6862763" y="6051550"/>
          <p14:tracePt t="83937" x="6831013" y="6051550"/>
          <p14:tracePt t="83947" x="6796088" y="6043613"/>
          <p14:tracePt t="83954" x="6765925" y="6043613"/>
          <p14:tracePt t="83964" x="6726238" y="6032500"/>
          <p14:tracePt t="83972" x="6699250" y="6032500"/>
          <p14:tracePt t="83979" x="6669088" y="6024563"/>
          <p14:tracePt t="83989" x="6657975" y="6024563"/>
          <p14:tracePt t="83994" x="6642100" y="6019800"/>
          <p14:tracePt t="84001" x="6634163" y="6019800"/>
          <p14:tracePt t="84012" x="6618288" y="6019800"/>
          <p14:tracePt t="84018" x="6611938" y="6019800"/>
          <p14:tracePt t="84027" x="6599238" y="6019800"/>
          <p14:tracePt t="84034" x="6588125" y="6019800"/>
          <p14:tracePt t="84043" x="6577013" y="6019800"/>
          <p14:tracePt t="84049" x="6557963" y="6019800"/>
          <p14:tracePt t="84058" x="6537325" y="6019800"/>
          <p14:tracePt t="84066" x="6510338" y="6019800"/>
          <p14:tracePt t="84075" x="6472238" y="6019800"/>
          <p14:tracePt t="84082" x="6453188" y="6019800"/>
          <p14:tracePt t="84092" x="6426200" y="6019800"/>
          <p14:tracePt t="84098" x="6407150" y="6019800"/>
          <p14:tracePt t="84106" x="6388100" y="6019800"/>
          <p14:tracePt t="84122" x="6345238" y="6019800"/>
          <p14:tracePt t="84131" x="6334125" y="6019800"/>
          <p14:tracePt t="84138" x="6318250" y="6019800"/>
          <p14:tracePt t="84147" x="6305550" y="6016625"/>
          <p14:tracePt t="84155" x="6299200" y="6016625"/>
          <p14:tracePt t="84163" x="6291263" y="6016625"/>
          <p14:tracePt t="84172" x="6283325" y="6016625"/>
          <p14:tracePt t="84180" x="6267450" y="6013450"/>
          <p14:tracePt t="84188" x="6259513" y="6013450"/>
          <p14:tracePt t="84195" x="6237288" y="6005513"/>
          <p14:tracePt t="84203" x="6210300" y="6005513"/>
          <p14:tracePt t="84212" x="6191250" y="6005513"/>
          <p14:tracePt t="84217" x="6156325" y="6000750"/>
          <p14:tracePt t="84226" x="6124575" y="5992813"/>
          <p14:tracePt t="84234" x="6105525" y="5992813"/>
          <p14:tracePt t="84244" x="6070600" y="5992813"/>
          <p14:tracePt t="84250" x="6051550" y="5992813"/>
          <p14:tracePt t="84261" x="6024563" y="5992813"/>
          <p14:tracePt t="84266" x="6005513" y="5992813"/>
          <p14:tracePt t="84274" x="5994400" y="5992813"/>
          <p14:tracePt t="84281" x="5973763" y="5992813"/>
          <p14:tracePt t="84292" x="5967413" y="5992813"/>
          <p14:tracePt t="84299" x="5959475" y="5992813"/>
          <p14:tracePt t="84306" x="5946775" y="5992813"/>
          <p14:tracePt t="84315" x="5940425" y="5992813"/>
          <p14:tracePt t="84322" x="5932488" y="5992813"/>
          <p14:tracePt t="84331" x="5908675" y="6000750"/>
          <p14:tracePt t="84338" x="5900738" y="6000750"/>
          <p14:tracePt t="84347" x="5881688" y="6005513"/>
          <p14:tracePt t="84355" x="5851525" y="6013450"/>
          <p14:tracePt t="84363" x="5835650" y="6016625"/>
          <p14:tracePt t="84372" x="5827713" y="6016625"/>
          <p14:tracePt t="84380" x="5808663" y="6016625"/>
          <p14:tracePt t="84388" x="5792788" y="6016625"/>
          <p14:tracePt t="84394" x="5789613" y="6016625"/>
          <p14:tracePt t="84402" x="5781675" y="6016625"/>
          <p14:tracePt t="84413" x="5776913" y="6016625"/>
          <p14:tracePt t="84419" x="5773738" y="6016625"/>
          <p14:tracePt t="84449" x="5770563" y="6016625"/>
          <p14:tracePt t="84482" x="5765800" y="6016625"/>
          <p14:tracePt t="84491" x="5762625" y="6016625"/>
          <p14:tracePt t="84498" x="5754688" y="6016625"/>
          <p14:tracePt t="84506" x="5749925" y="6013450"/>
          <p14:tracePt t="84514" x="5743575" y="6013450"/>
          <p14:tracePt t="84523" x="5738813" y="6008688"/>
          <p14:tracePt t="84531" x="5735638" y="6005513"/>
          <p14:tracePt t="84547" x="5727700" y="6005513"/>
          <p14:tracePt t="84556" x="5716588" y="5992813"/>
          <p14:tracePt t="84570" x="5711825" y="5992813"/>
          <p14:tracePt t="84579" x="5708650" y="5992813"/>
          <p14:tracePt t="84596" x="5708650" y="5989638"/>
          <p14:tracePt t="84602" x="5703888" y="5986463"/>
          <p14:tracePt t="85682" x="5700713" y="5981700"/>
          <p14:tracePt t="85714" x="5700713" y="5978525"/>
          <p14:tracePt t="85738" x="5692775" y="5973763"/>
          <p14:tracePt t="85818" x="5689600" y="5965825"/>
          <p14:tracePt t="86610" x="5689600" y="5959475"/>
          <p14:tracePt t="86634" x="5689600" y="5946775"/>
          <p14:tracePt t="86931" x="5689600" y="5938838"/>
          <p14:tracePt t="86954" x="5689600" y="5935663"/>
          <p14:tracePt t="86986" x="5689600" y="5932488"/>
          <p14:tracePt t="87012" x="5689600" y="5927725"/>
          <p14:tracePt t="87363" x="5689600" y="5924550"/>
          <p14:tracePt t="87450" x="5692775" y="5919788"/>
          <p14:tracePt t="88122" x="5692775" y="5916613"/>
          <p14:tracePt t="88370" x="5695950" y="5911850"/>
          <p14:tracePt t="88395" x="5695950" y="5908675"/>
          <p14:tracePt t="88410" x="5695950" y="5905500"/>
          <p14:tracePt t="88436" x="5695950" y="5900738"/>
          <p14:tracePt t="88450" x="5695950" y="5897563"/>
          <p14:tracePt t="88483" x="5695950" y="5889625"/>
          <p14:tracePt t="88514" x="5695950" y="5881688"/>
          <p14:tracePt t="88522" x="5695950" y="5878513"/>
          <p14:tracePt t="88539" x="5692775" y="5870575"/>
          <p14:tracePt t="88554" x="5689600" y="5865813"/>
          <p14:tracePt t="88564" x="5689600" y="5862638"/>
          <p14:tracePt t="88586" x="5689600" y="5857875"/>
          <p14:tracePt t="88596" x="5689600" y="5854700"/>
          <p14:tracePt t="88619" x="5684838" y="5849938"/>
          <p14:tracePt t="88652" x="5684838" y="5846763"/>
          <p14:tracePt t="89202" x="5692775" y="5846763"/>
          <p14:tracePt t="89210" x="5708650" y="5846763"/>
          <p14:tracePt t="89220" x="5730875" y="5857875"/>
          <p14:tracePt t="89226" x="5770563" y="5878513"/>
          <p14:tracePt t="89236" x="5800725" y="5889625"/>
          <p14:tracePt t="89242" x="5838825" y="5905500"/>
          <p14:tracePt t="89252" x="5892800" y="5916613"/>
          <p14:tracePt t="89260" x="5959475" y="5932488"/>
          <p14:tracePt t="89266" x="6013450" y="5938838"/>
          <p14:tracePt t="89276" x="6097588" y="5954713"/>
          <p14:tracePt t="89284" x="6170613" y="5965825"/>
          <p14:tracePt t="89291" x="6232525" y="5973763"/>
          <p14:tracePt t="89299" x="6305550" y="5981700"/>
          <p14:tracePt t="89306" x="6380163" y="5989638"/>
          <p14:tracePt t="89316" x="6448425" y="5989638"/>
          <p14:tracePt t="89322" x="6507163" y="5997575"/>
          <p14:tracePt t="89332" x="6550025" y="5997575"/>
          <p14:tracePt t="89339" x="6588125" y="5997575"/>
          <p14:tracePt t="89348" x="6634163" y="5997575"/>
          <p14:tracePt t="89354" x="6669088" y="5997575"/>
          <p14:tracePt t="89363" x="6692900" y="5992813"/>
          <p14:tracePt t="89371" x="6711950" y="5992813"/>
          <p14:tracePt t="89378" x="6731000" y="5989638"/>
          <p14:tracePt t="89387" x="6754813" y="5986463"/>
          <p14:tracePt t="89395" x="6765925" y="5986463"/>
          <p14:tracePt t="89403" x="6788150" y="5978525"/>
          <p14:tracePt t="89411" x="6808788" y="5973763"/>
          <p14:tracePt t="89419" x="6835775" y="5973763"/>
          <p14:tracePt t="89427" x="6862763" y="5973763"/>
          <p14:tracePt t="89435" x="6884988" y="5970588"/>
          <p14:tracePt t="89444" x="6911975" y="5970588"/>
          <p14:tracePt t="89452" x="6938963" y="5970588"/>
          <p14:tracePt t="89460" x="6962775" y="5962650"/>
          <p14:tracePt t="89467" x="6981825" y="5962650"/>
          <p14:tracePt t="89475" x="6997700" y="5962650"/>
          <p14:tracePt t="89483" x="7005638" y="5962650"/>
          <p14:tracePt t="89490" x="7011988" y="5962650"/>
          <p14:tracePt t="89538" x="7016750" y="5962650"/>
          <p14:tracePt t="89565" x="7019925" y="5962650"/>
          <p14:tracePt t="89571" x="7027863" y="5962650"/>
          <p14:tracePt t="89579" x="7032625" y="5962650"/>
          <p14:tracePt t="89587" x="7043738" y="5965825"/>
          <p14:tracePt t="89594" x="7051675" y="5973763"/>
          <p14:tracePt t="89603" x="7054850" y="5973763"/>
          <p14:tracePt t="89611" x="7059613" y="5978525"/>
          <p14:tracePt t="89620" x="7065963" y="5981700"/>
          <p14:tracePt t="89628" x="7070725" y="5981700"/>
          <p14:tracePt t="89636" x="7073900" y="5986463"/>
          <p14:tracePt t="89645" x="7078663" y="5986463"/>
          <p14:tracePt t="89699" x="7078663" y="5989638"/>
          <p14:tracePt t="89843" x="7086600" y="5989638"/>
          <p14:tracePt t="89851" x="7100888" y="5989638"/>
          <p14:tracePt t="89859" x="7127875" y="5989638"/>
          <p14:tracePt t="89867" x="7154863" y="5989638"/>
          <p14:tracePt t="89874" x="7208838" y="5989638"/>
          <p14:tracePt t="89883" x="7248525" y="5989638"/>
          <p14:tracePt t="89890" x="7310438" y="5989638"/>
          <p14:tracePt t="89899" x="7356475" y="5989638"/>
          <p14:tracePt t="89908" x="7410450" y="5989638"/>
          <p14:tracePt t="89916" x="7480300" y="5989638"/>
          <p14:tracePt t="89923" x="7534275" y="5989638"/>
          <p14:tracePt t="89931" x="7580313" y="5989638"/>
          <p14:tracePt t="89938" x="7599363" y="5989638"/>
          <p14:tracePt t="89946" x="7623175" y="5989638"/>
          <p14:tracePt t="89954" x="7629525" y="5989638"/>
          <p14:tracePt t="89964" x="7637463" y="5989638"/>
          <p14:tracePt t="89987" x="7642225" y="5989638"/>
          <p14:tracePt t="89996" x="7645400" y="5989638"/>
          <p14:tracePt t="90003" x="7653338" y="5992813"/>
          <p14:tracePt t="90011" x="7664450" y="5992813"/>
          <p14:tracePt t="90020" x="7677150" y="5997575"/>
          <p14:tracePt t="90028" x="7699375" y="6000750"/>
          <p14:tracePt t="90037" x="7718425" y="6008688"/>
          <p14:tracePt t="90045" x="7737475" y="6008688"/>
          <p14:tracePt t="90052" x="7769225" y="6013450"/>
          <p14:tracePt t="90058" x="7799388" y="6024563"/>
          <p14:tracePt t="90067" x="7820025" y="6024563"/>
          <p14:tracePt t="90075" x="7853363" y="6032500"/>
          <p14:tracePt t="90084" x="7874000" y="6035675"/>
          <p14:tracePt t="90091" x="7880350" y="6035675"/>
          <p14:tracePt t="90099" x="7896225" y="6043613"/>
          <p14:tracePt t="90106" x="7907338" y="6043613"/>
          <p14:tracePt t="90116" x="7912100" y="6043613"/>
          <p14:tracePt t="90122" x="7915275" y="6043613"/>
          <p14:tracePt t="90132" x="7920038" y="6046788"/>
          <p14:tracePt t="90139" x="7923213" y="6046788"/>
          <p14:tracePt t="90148" x="7927975" y="6046788"/>
          <p14:tracePt t="90155" x="7931150" y="6046788"/>
          <p14:tracePt t="90164" x="7934325" y="6046788"/>
          <p14:tracePt t="90171" x="7942263" y="6046788"/>
          <p14:tracePt t="90178" x="7950200" y="6046788"/>
          <p14:tracePt t="90187" x="7966075" y="6046788"/>
          <p14:tracePt t="90195" x="7985125" y="6046788"/>
          <p14:tracePt t="90204" x="8020050" y="6046788"/>
          <p14:tracePt t="90212" x="8066088" y="6046788"/>
          <p14:tracePt t="90219" x="8108950" y="6046788"/>
          <p14:tracePt t="90228" x="8147050" y="6046788"/>
          <p14:tracePt t="90235" x="8181975" y="6046788"/>
          <p14:tracePt t="90244" x="8228013" y="6046788"/>
          <p14:tracePt t="90252" x="8267700" y="6046788"/>
          <p14:tracePt t="90261" x="8286750" y="6046788"/>
          <p14:tracePt t="90267" x="8305800" y="6046788"/>
          <p14:tracePt t="90274" x="8324850" y="6046788"/>
          <p14:tracePt t="90290" x="8328025" y="6046788"/>
          <p14:tracePt t="90364" x="8321675" y="6043613"/>
          <p14:tracePt t="90372" x="8316913" y="6043613"/>
          <p14:tracePt t="90379" x="8305800" y="6035675"/>
          <p14:tracePt t="90388" x="8301038" y="6035675"/>
          <p14:tracePt t="90395" x="8289925" y="6035675"/>
          <p14:tracePt t="90404" x="8281988" y="6032500"/>
          <p14:tracePt t="90412" x="8274050" y="6032500"/>
          <p14:tracePt t="90422" x="8270875" y="6032500"/>
          <p14:tracePt t="90428" x="8267700" y="6027738"/>
          <p14:tracePt t="90436" x="8262938" y="6027738"/>
          <p14:tracePt t="90442" x="8259763" y="6027738"/>
          <p14:tracePt t="90475" x="8255000" y="6027738"/>
          <p14:tracePt t="90491" x="8251825" y="6027738"/>
          <p14:tracePt t="90539" x="8247063" y="6027738"/>
          <p14:tracePt t="90643" x="8251825" y="6027738"/>
          <p14:tracePt t="90651" x="8259763" y="6027738"/>
          <p14:tracePt t="90668" x="8281988" y="6027738"/>
          <p14:tracePt t="90674" x="8289925" y="6027738"/>
          <p14:tracePt t="90683" x="8305800" y="6027738"/>
          <p14:tracePt t="90690" x="8321675" y="6024563"/>
          <p14:tracePt t="90700" x="8332788" y="6024563"/>
          <p14:tracePt t="90707" x="8362950" y="6013450"/>
          <p14:tracePt t="90716" x="8378825" y="6000750"/>
          <p14:tracePt t="90723" x="8413750" y="5989638"/>
          <p14:tracePt t="90731" x="8429625" y="5978525"/>
          <p14:tracePt t="90738" x="8448675" y="5970588"/>
          <p14:tracePt t="90749" x="8470900" y="5959475"/>
          <p14:tracePt t="90755" x="8486775" y="5951538"/>
          <p14:tracePt t="90764" x="8505825" y="5943600"/>
          <p14:tracePt t="90771" x="8521700" y="5943600"/>
          <p14:tracePt t="90779" x="8545513" y="5935663"/>
          <p14:tracePt t="90787" x="8564563" y="5932488"/>
          <p14:tracePt t="90796" x="8578850" y="5927725"/>
          <p14:tracePt t="90804" x="8599488" y="5919788"/>
          <p14:tracePt t="90812" x="8637588" y="5919788"/>
          <p14:tracePt t="90821" x="8664575" y="5916613"/>
          <p14:tracePt t="90828" x="8694738" y="5908675"/>
          <p14:tracePt t="90836" x="8721725" y="5908675"/>
          <p14:tracePt t="90842" x="8745538" y="5905500"/>
          <p14:tracePt t="90851" x="8764588" y="5900738"/>
          <p14:tracePt t="90858" x="8772525" y="5892800"/>
          <p14:tracePt t="90867" x="8788400" y="5892800"/>
          <p14:tracePt t="90875" x="8791575" y="5889625"/>
          <p14:tracePt t="90885" x="8796338" y="5889625"/>
          <p14:tracePt t="90923" x="8799513" y="5884863"/>
          <p14:tracePt t="90949" x="8799513" y="5881688"/>
          <p14:tracePt t="91003" x="8802688" y="5878513"/>
          <p14:tracePt t="91059" x="8807450" y="5873750"/>
          <p14:tracePt t="91090" x="8807450" y="5870575"/>
          <p14:tracePt t="91099" x="8810625" y="5865813"/>
          <p14:tracePt t="91116" x="8810625" y="5862638"/>
          <p14:tracePt t="91123" x="8815388" y="5857875"/>
          <p14:tracePt t="91132" x="8815388" y="5854700"/>
          <p14:tracePt t="91138" x="8815388" y="5846763"/>
          <p14:tracePt t="91148" x="8815388" y="5838825"/>
          <p14:tracePt t="91156" x="8815388" y="5830888"/>
          <p14:tracePt t="91163" x="8815388" y="5816600"/>
          <p14:tracePt t="91172" x="8815388" y="5800725"/>
          <p14:tracePt t="91179" x="8815388" y="5789613"/>
          <p14:tracePt t="91187" x="8815388" y="5773738"/>
          <p14:tracePt t="91196" x="8815388" y="5754688"/>
          <p14:tracePt t="91203" x="8815388" y="5730875"/>
          <p14:tracePt t="91212" x="8815388" y="5711825"/>
          <p14:tracePt t="91220" x="8815388" y="5695950"/>
          <p14:tracePt t="91230" x="8815388" y="5676900"/>
          <p14:tracePt t="91237" x="8815388" y="5657850"/>
          <p14:tracePt t="91242" x="8815388" y="5649913"/>
          <p14:tracePt t="91252" x="8818563" y="5638800"/>
          <p14:tracePt t="91259" x="8818563" y="5630863"/>
          <p14:tracePt t="91268" x="8818563" y="5626100"/>
          <p14:tracePt t="91275" x="8818563" y="5619750"/>
          <p14:tracePt t="91284" x="8818563" y="5611813"/>
          <p14:tracePt t="91379" x="8815388" y="5611813"/>
          <p14:tracePt t="91412" x="8810625" y="5611813"/>
          <p14:tracePt t="91963" x="8823325" y="5611813"/>
          <p14:tracePt t="91971" x="8864600" y="5622925"/>
          <p14:tracePt t="91979" x="8939213" y="5638800"/>
          <p14:tracePt t="91990" x="9012238" y="5654675"/>
          <p14:tracePt t="91997" x="9123363" y="5668963"/>
          <p14:tracePt t="92004" x="9263063" y="5688013"/>
          <p14:tracePt t="92013" x="9374188" y="5688013"/>
          <p14:tracePt t="92021" x="9505950" y="5688013"/>
          <p14:tracePt t="92027" x="9621838" y="5695950"/>
          <p14:tracePt t="92037" x="9702800" y="5695950"/>
          <p14:tracePt t="92043" x="9791700" y="5695950"/>
          <p14:tracePt t="92051" x="9853613" y="5695950"/>
          <p14:tracePt t="93164" x="10463213" y="5137150"/>
          <p14:tracePt t="93171" x="10452100" y="5113338"/>
          <p14:tracePt t="93180" x="10439400" y="5097463"/>
          <p14:tracePt t="93188" x="10436225" y="5091113"/>
          <p14:tracePt t="93195" x="10428288" y="5078413"/>
          <p14:tracePt t="93204" x="10425113" y="5075238"/>
          <p14:tracePt t="93267" x="10420350" y="5075238"/>
          <p14:tracePt t="93275" x="10420350" y="5091113"/>
          <p14:tracePt t="93284" x="10420350" y="5102225"/>
          <p14:tracePt t="93291" x="10428288" y="5113338"/>
          <p14:tracePt t="93298" x="10439400" y="5129213"/>
          <p14:tracePt t="93315" x="10444163" y="5137150"/>
          <p14:tracePt t="93667" x="10282238" y="5137150"/>
          <p14:tracePt t="93675" x="10255250" y="5129213"/>
          <p14:tracePt t="93684" x="10231438" y="5124450"/>
          <p14:tracePt t="93691" x="10185400" y="5124450"/>
          <p14:tracePt t="93700" x="10150475" y="5118100"/>
          <p14:tracePt t="93708" x="10112375" y="5118100"/>
          <p14:tracePt t="93715" x="10072688" y="5110163"/>
          <p14:tracePt t="93724" x="10018713" y="5110163"/>
          <p14:tracePt t="93732" x="9972675" y="5110163"/>
          <p14:tracePt t="93740" x="9918700" y="5110163"/>
          <p14:tracePt t="93748" x="9864725" y="5110163"/>
          <p14:tracePt t="93757" x="9829800" y="5110163"/>
          <p14:tracePt t="93765" x="9775825" y="5105400"/>
          <p14:tracePt t="93772" x="9729788" y="5105400"/>
          <p14:tracePt t="93780" x="9675813" y="5105400"/>
          <p14:tracePt t="93788" x="9648825" y="5105400"/>
          <p14:tracePt t="93796" x="9617075" y="5097463"/>
          <p14:tracePt t="93804" x="9598025" y="5097463"/>
          <p14:tracePt t="93811" x="9575800" y="5097463"/>
          <p14:tracePt t="93821" x="9563100" y="5094288"/>
          <p14:tracePt t="93826" x="9559925" y="5094288"/>
          <p14:tracePt t="93836" x="9556750" y="5091113"/>
          <p14:tracePt t="93899" x="9551988" y="5091113"/>
          <p14:tracePt t="93914" x="9548813" y="5091113"/>
          <p14:tracePt t="93924" x="9544050" y="5091113"/>
          <p14:tracePt t="93931" x="9540875" y="5094288"/>
          <p14:tracePt t="93939" x="9529763" y="5097463"/>
          <p14:tracePt t="93949" x="9525000" y="5102225"/>
          <p14:tracePt t="93956" x="9521825" y="5105400"/>
          <p14:tracePt t="93965" x="9517063" y="5105400"/>
          <p14:tracePt t="93973" x="9513888" y="5110163"/>
          <p14:tracePt t="93980" x="9505950" y="5110163"/>
          <p14:tracePt t="93987" x="9505950" y="5113338"/>
          <p14:tracePt t="94042" x="9501188" y="5129213"/>
          <p14:tracePt t="94045" x="9501188" y="5132388"/>
          <p14:tracePt t="94053" x="9501188" y="5137150"/>
          <p14:tracePt t="94059" x="9501188" y="5140325"/>
          <p14:tracePt t="94068" x="9501188" y="5145088"/>
          <p14:tracePt t="94084" x="9501188" y="5148263"/>
          <p14:tracePt t="94105" x="9501188" y="5156200"/>
          <p14:tracePt t="94108" x="9501188" y="5159375"/>
          <p14:tracePt t="94117" x="9501188" y="5164138"/>
          <p14:tracePt t="94125" x="9501188" y="5167313"/>
          <p14:tracePt t="94134" x="9501188" y="5172075"/>
          <p14:tracePt t="94141" x="9501188" y="5178425"/>
          <p14:tracePt t="94157" x="9501188" y="5186363"/>
          <p14:tracePt t="94167" x="9501188" y="5199063"/>
          <p14:tracePt t="94173" x="9501188" y="5202238"/>
          <p14:tracePt t="94179" x="9501188" y="5210175"/>
          <p14:tracePt t="94189" x="9501188" y="5213350"/>
          <p14:tracePt t="94196" x="9501188" y="5218113"/>
          <p14:tracePt t="94206" x="9498013" y="5221288"/>
          <p14:tracePt t="94213" x="9498013" y="5226050"/>
          <p14:tracePt t="94221" x="9498013" y="5229225"/>
          <p14:tracePt t="94227" x="9494838" y="5233988"/>
          <p14:tracePt t="94236" x="9490075" y="5240338"/>
          <p14:tracePt t="94243" x="9490075" y="5245100"/>
          <p14:tracePt t="94252" x="9490075" y="5253038"/>
          <p14:tracePt t="94259" x="9486900" y="5256213"/>
          <p14:tracePt t="94268" x="9482138" y="5264150"/>
          <p14:tracePt t="94275" x="9478963" y="5272088"/>
          <p14:tracePt t="94284" x="9478963" y="5275263"/>
          <p14:tracePt t="94292" x="9478963" y="5280025"/>
          <p14:tracePt t="94298" x="9474200" y="5283200"/>
          <p14:tracePt t="94308" x="9474200" y="5287963"/>
          <p14:tracePt t="94325" x="9474200" y="5291138"/>
          <p14:tracePt t="94348" x="9471025" y="5291138"/>
          <p14:tracePt t="94515" x="9471025" y="5302250"/>
          <p14:tracePt t="94563" x="9467850" y="5302250"/>
          <p14:tracePt t="94996" x="9459913" y="5310188"/>
          <p14:tracePt t="95003" x="9451975" y="5310188"/>
          <p14:tracePt t="95011" x="9447213" y="5310188"/>
          <p14:tracePt t="95021" x="9444038" y="5314950"/>
          <p14:tracePt t="95052" x="9432925" y="5318125"/>
          <p14:tracePt t="95059" x="9428163" y="5321300"/>
          <p14:tracePt t="95067" x="9420225" y="5326063"/>
          <p14:tracePt t="95076" x="9417050" y="5329238"/>
          <p14:tracePt t="95083" x="9409113" y="5337175"/>
          <p14:tracePt t="95103" x="9382125" y="5364163"/>
          <p14:tracePt t="95108" x="9374188" y="5372100"/>
          <p14:tracePt t="95116" x="9351963" y="5391150"/>
          <p14:tracePt t="95124" x="9336088" y="5407025"/>
          <p14:tracePt t="95133" x="9305925" y="5418138"/>
          <p14:tracePt t="95141" x="9290050" y="5441950"/>
          <p14:tracePt t="95148" x="9255125" y="5468938"/>
          <p14:tracePt t="95156" x="9239250" y="5491163"/>
          <p14:tracePt t="95163" x="9212263" y="5514975"/>
          <p14:tracePt t="95173" x="9190038" y="5534025"/>
          <p14:tracePt t="95179" x="9169400" y="5565775"/>
          <p14:tracePt t="95189" x="9155113" y="5588000"/>
          <p14:tracePt t="95195" x="9139238" y="5603875"/>
          <p14:tracePt t="95205" x="9123363" y="5619750"/>
          <p14:tracePt t="95211" x="9104313" y="5641975"/>
          <p14:tracePt t="95222" x="9093200" y="5665788"/>
          <p14:tracePt t="95227" x="9085263" y="5681663"/>
          <p14:tracePt t="95237" x="9074150" y="5695950"/>
          <p14:tracePt t="95244" x="9069388" y="5715000"/>
          <p14:tracePt t="95252" x="9058275" y="5722938"/>
          <p14:tracePt t="95260" x="9053513" y="5735638"/>
          <p14:tracePt t="95268" x="9042400" y="5749925"/>
          <p14:tracePt t="95276" x="9034463" y="5757863"/>
          <p14:tracePt t="95284" x="9023350" y="5768975"/>
          <p14:tracePt t="95292" x="9015413" y="5776913"/>
          <p14:tracePt t="95300" x="9012238" y="5789613"/>
          <p14:tracePt t="95308" x="8999538" y="5795963"/>
          <p14:tracePt t="95316" x="8993188" y="5800725"/>
          <p14:tracePt t="95325" x="8988425" y="5811838"/>
          <p14:tracePt t="95333" x="8988425" y="5819775"/>
          <p14:tracePt t="95340" x="8977313" y="5822950"/>
          <p14:tracePt t="95348" x="8977313" y="5827713"/>
          <p14:tracePt t="95356" x="8977313" y="5835650"/>
          <p14:tracePt t="95364" x="8977313" y="5838825"/>
          <p14:tracePt t="95372" x="8977313" y="5843588"/>
          <p14:tracePt t="95388" x="8977313" y="5849938"/>
          <p14:tracePt t="95476" x="8980488" y="5849938"/>
          <p14:tracePt t="95483" x="8988425" y="5849938"/>
          <p14:tracePt t="95492" x="8999538" y="5849938"/>
          <p14:tracePt t="95500" x="9020175" y="5857875"/>
          <p14:tracePt t="95508" x="9034463" y="5862638"/>
          <p14:tracePt t="95517" x="9069388" y="5870575"/>
          <p14:tracePt t="95524" x="9109075" y="5873750"/>
          <p14:tracePt t="95533" x="9147175" y="5889625"/>
          <p14:tracePt t="95540" x="9193213" y="5892800"/>
          <p14:tracePt t="95549" x="9266238" y="5916613"/>
          <p14:tracePt t="95556" x="9382125" y="5932488"/>
          <p14:tracePt t="95564" x="9509125" y="5970588"/>
          <p14:tracePt t="95574" x="9667875" y="6000750"/>
          <p14:tracePt t="95580" x="9845675" y="6019800"/>
          <p14:tracePt t="97715" x="9845675" y="5746750"/>
          <p14:tracePt t="97724" x="9829800" y="5757863"/>
          <p14:tracePt t="97732" x="9821863" y="5762625"/>
          <p14:tracePt t="97741" x="9818688" y="5762625"/>
          <p14:tracePt t="97748" x="9813925" y="5765800"/>
          <p14:tracePt t="97763" x="9810750" y="5765800"/>
          <p14:tracePt t="97789" x="9807575" y="5768975"/>
          <p14:tracePt t="97796" x="9802813" y="5773738"/>
          <p14:tracePt t="97805" x="9794875" y="5776913"/>
          <p14:tracePt t="97811" x="9780588" y="5781675"/>
          <p14:tracePt t="97823" x="9764713" y="5789613"/>
          <p14:tracePt t="97828" x="9748838" y="5792788"/>
          <p14:tracePt t="97836" x="9713913" y="5795963"/>
          <p14:tracePt t="97845" x="9683750" y="5811838"/>
          <p14:tracePt t="97853" x="9637713" y="5822950"/>
          <p14:tracePt t="97861" x="9605963" y="5835650"/>
          <p14:tracePt t="97869" x="9575800" y="5846763"/>
          <p14:tracePt t="97877" x="9551988" y="5857875"/>
          <p14:tracePt t="97883" x="9536113" y="5865813"/>
          <p14:tracePt t="97892" x="9525000" y="5870575"/>
          <p14:tracePt t="97900" x="9513888" y="5878513"/>
          <p14:tracePt t="97909" x="9509125" y="5878513"/>
          <p14:tracePt t="97916" x="9505950" y="5881688"/>
          <p14:tracePt t="97924" x="9501188" y="5884863"/>
          <p14:tracePt t="97931" x="9494838" y="5897563"/>
          <p14:tracePt t="97940" x="9478963" y="5905500"/>
          <p14:tracePt t="97948" x="9463088" y="5908675"/>
          <p14:tracePt t="97957" x="9444038" y="5916613"/>
          <p14:tracePt t="97964" x="9405938" y="5919788"/>
          <p14:tracePt t="97973" x="9366250" y="5927725"/>
          <p14:tracePt t="97980" x="9312275" y="5935663"/>
          <p14:tracePt t="97988" x="9258300" y="5943600"/>
          <p14:tracePt t="97995" x="9201150" y="5943600"/>
          <p14:tracePt t="98003" x="9139238" y="5946775"/>
          <p14:tracePt t="98012" x="9085263" y="5946775"/>
          <p14:tracePt t="98021" x="9039225" y="5962650"/>
          <p14:tracePt t="98028" x="9015413" y="5965825"/>
          <p14:tracePt t="98036" x="9012238" y="5965825"/>
          <p14:tracePt t="98044" x="9007475" y="5970588"/>
          <p14:tracePt t="98085" x="9007475" y="5973763"/>
          <p14:tracePt t="98099" x="9007475" y="5978525"/>
          <p14:tracePt t="98108" x="9012238" y="5978525"/>
          <p14:tracePt t="98115" x="9020175" y="5981700"/>
          <p14:tracePt t="98196" x="9020175" y="5986463"/>
          <p14:tracePt t="98205" x="9015413" y="5986463"/>
          <p14:tracePt t="98211" x="9012238" y="5986463"/>
          <p14:tracePt t="98220" x="9007475" y="5986463"/>
          <p14:tracePt t="98228" x="8999538" y="5992813"/>
          <p14:tracePt t="98245" x="8996363" y="5992813"/>
          <p14:tracePt t="98261" x="8993188" y="5997575"/>
          <p14:tracePt t="98276" x="8988425" y="5997575"/>
          <p14:tracePt t="98293" x="8985250" y="5997575"/>
          <p14:tracePt t="98300" x="8980488" y="5997575"/>
          <p14:tracePt t="98309" x="8972550" y="5997575"/>
          <p14:tracePt t="98316" x="8958263" y="6005513"/>
          <p14:tracePt t="98324" x="8939213" y="6008688"/>
          <p14:tracePt t="98331" x="8923338" y="6008688"/>
          <p14:tracePt t="98340" x="8904288" y="6008688"/>
          <p14:tracePt t="98347" x="8877300" y="6008688"/>
          <p14:tracePt t="98357" x="8861425" y="6008688"/>
          <p14:tracePt t="98364" x="8842375" y="6008688"/>
          <p14:tracePt t="98373" x="8834438" y="6008688"/>
          <p14:tracePt t="98380" x="8829675" y="6008688"/>
          <p14:tracePt t="98396" x="8826500" y="6008688"/>
          <p14:tracePt t="98459" x="8829675" y="6008688"/>
          <p14:tracePt t="98477" x="8834438" y="6008688"/>
          <p14:tracePt t="98484" x="8837613" y="6008688"/>
          <p14:tracePt t="98571" x="8834438" y="6008688"/>
          <p14:tracePt t="98589" x="8829675" y="6008688"/>
          <p14:tracePt t="98596" x="8826500" y="6008688"/>
          <p14:tracePt t="98604" x="8823325" y="6008688"/>
          <p14:tracePt t="98619" x="8818563" y="6008688"/>
          <p14:tracePt t="98628" x="8815388" y="6008688"/>
          <p14:tracePt t="98636" x="8810625" y="6008688"/>
          <p14:tracePt t="98645" x="8802688" y="6008688"/>
          <p14:tracePt t="98656" x="8788400" y="6008688"/>
          <p14:tracePt t="98662" x="8772525" y="6008688"/>
          <p14:tracePt t="98670" x="8753475" y="6008688"/>
          <p14:tracePt t="98676" x="8718550" y="6008688"/>
          <p14:tracePt t="98683" x="8699500" y="6008688"/>
          <p14:tracePt t="98692" x="8656638" y="6008688"/>
          <p14:tracePt t="98700" x="8637588" y="6008688"/>
          <p14:tracePt t="98709" x="8586788" y="6008688"/>
          <p14:tracePt t="98716" x="8559800" y="6008688"/>
          <p14:tracePt t="98725" x="8532813" y="6008688"/>
          <p14:tracePt t="98731" x="8502650" y="6008688"/>
          <p14:tracePt t="98740" x="8486775" y="6008688"/>
          <p14:tracePt t="98747" x="8478838" y="6008688"/>
          <p14:tracePt t="98758" x="8475663" y="6008688"/>
          <p14:tracePt t="98764" x="8467725" y="6008688"/>
          <p14:tracePt t="98773" x="8459788" y="6008688"/>
          <p14:tracePt t="98780" x="8443913" y="6008688"/>
          <p14:tracePt t="98788" x="8435975" y="6008688"/>
          <p14:tracePt t="98796" x="8416925" y="6008688"/>
          <p14:tracePt t="98805" x="8382000" y="6008688"/>
          <p14:tracePt t="98812" x="8328025" y="6008688"/>
          <p14:tracePt t="98821" x="8274050" y="6008688"/>
          <p14:tracePt t="98829" x="8208963" y="6008688"/>
          <p14:tracePt t="98838" x="8147050" y="6008688"/>
          <p14:tracePt t="98844" x="8112125" y="6008688"/>
          <p14:tracePt t="98851" x="8066088" y="6008688"/>
          <p14:tracePt t="98861" x="8008938" y="6016625"/>
          <p14:tracePt t="98871" x="7981950" y="6024563"/>
          <p14:tracePt t="98877" x="7958138" y="6024563"/>
          <p14:tracePt t="98885" x="7947025" y="6027738"/>
          <p14:tracePt t="98893" x="7942263" y="6027738"/>
          <p14:tracePt t="98900" x="7927975" y="6032500"/>
          <p14:tracePt t="98908" x="7912100" y="6035675"/>
          <p14:tracePt t="98915" x="7893050" y="6043613"/>
          <p14:tracePt t="98926" x="7866063" y="6043613"/>
          <p14:tracePt t="98932" x="7826375" y="6054725"/>
          <p14:tracePt t="98941" x="7796213" y="6062663"/>
          <p14:tracePt t="98948" x="7758113" y="6073775"/>
          <p14:tracePt t="98957" x="7734300" y="6086475"/>
          <p14:tracePt t="98964" x="7696200" y="6089650"/>
          <p14:tracePt t="98971" x="7664450" y="6105525"/>
          <p14:tracePt t="98980" x="7645400" y="6113463"/>
          <p14:tracePt t="98988" x="7623175" y="6124575"/>
          <p14:tracePt t="98996" x="7591425" y="6140450"/>
          <p14:tracePt t="99004" x="7567613" y="6148388"/>
          <p14:tracePt t="99013" x="7545388" y="6159500"/>
          <p14:tracePt t="99020" x="7534275" y="6170613"/>
          <p14:tracePt t="99029" x="7518400" y="6175375"/>
          <p14:tracePt t="99037" x="7502525" y="6186488"/>
          <p14:tracePt t="99045" x="7480300" y="6197600"/>
          <p14:tracePt t="99054" x="7459663" y="6202363"/>
          <p14:tracePt t="99062" x="7429500" y="6213475"/>
          <p14:tracePt t="99067" x="7391400" y="6221413"/>
          <p14:tracePt t="99078" x="7367588" y="6232525"/>
          <p14:tracePt t="99092" x="7289800" y="6251575"/>
          <p14:tracePt t="99100" x="7243763" y="6264275"/>
          <p14:tracePt t="99110" x="7205663" y="6270625"/>
          <p14:tracePt t="99116" x="7175500" y="6283325"/>
          <p14:tracePt t="99126" x="7154863" y="6286500"/>
          <p14:tracePt t="99131" x="7127875" y="6286500"/>
          <p14:tracePt t="99140" x="7097713" y="6294438"/>
          <p14:tracePt t="99148" x="7089775" y="6297613"/>
          <p14:tracePt t="99158" x="7078663" y="6302375"/>
          <p14:tracePt t="99164" x="7065963" y="6310313"/>
          <p14:tracePt t="99174" x="7062788" y="6310313"/>
          <p14:tracePt t="99181" x="7051675" y="6310313"/>
          <p14:tracePt t="99188" x="7046913" y="6313488"/>
          <p14:tracePt t="99196" x="7038975" y="6313488"/>
          <p14:tracePt t="99205" x="7035800" y="6313488"/>
          <p14:tracePt t="99213" x="7027863" y="6318250"/>
          <p14:tracePt t="99245" x="6958013" y="6326188"/>
          <p14:tracePt t="99252" x="6943725" y="6326188"/>
          <p14:tracePt t="99260" x="6908800" y="6326188"/>
          <p14:tracePt t="99268" x="6896100" y="6326188"/>
          <p14:tracePt t="99277" x="6869113" y="6326188"/>
          <p14:tracePt t="99285" x="6823075" y="6326188"/>
          <p14:tracePt t="99294" x="6784975" y="6326188"/>
          <p14:tracePt t="99300" x="6757988" y="6326188"/>
          <p14:tracePt t="99309" x="6738938" y="6326188"/>
          <p14:tracePt t="99316" x="6719888" y="6326188"/>
          <p14:tracePt t="99326" x="6704013" y="6332538"/>
          <p14:tracePt t="99333" x="6699250" y="6332538"/>
          <p14:tracePt t="99343" x="6696075" y="6332538"/>
          <p14:tracePt t="99354" x="6692900" y="6332538"/>
          <p14:tracePt t="99371" x="6688138" y="6332538"/>
          <p14:tracePt t="99380" x="6684963" y="6332538"/>
          <p14:tracePt t="99397" x="6680200" y="6332538"/>
          <p14:tracePt t="99419" x="6672263" y="6337300"/>
          <p14:tracePt t="99437" x="6669088" y="6337300"/>
          <p14:tracePt t="99445" x="6665913" y="6337300"/>
          <p14:tracePt t="99454" x="6661150" y="6337300"/>
          <p14:tracePt t="99468" x="6657975" y="6337300"/>
          <p14:tracePt t="99493" x="6653213" y="6337300"/>
          <p14:tracePt t="99526" x="6650038" y="6337300"/>
          <p14:tracePt t="99548" x="6645275" y="6337300"/>
          <p14:tracePt t="99573" x="6642100" y="6337300"/>
          <p14:tracePt t="99587" x="6638925" y="6337300"/>
          <p14:tracePt t="99612" x="6634163" y="6337300"/>
          <p14:tracePt t="99621" x="6630988" y="6337300"/>
          <p14:tracePt t="99637" x="6618288" y="6332538"/>
          <p14:tracePt t="99645" x="6615113" y="6332538"/>
          <p14:tracePt t="99652" x="6604000" y="6326188"/>
          <p14:tracePt t="99660" x="6596063" y="6326188"/>
          <p14:tracePt t="99668" x="6572250" y="6318250"/>
          <p14:tracePt t="99677" x="6553200" y="6318250"/>
          <p14:tracePt t="99684" x="6518275" y="6305550"/>
          <p14:tracePt t="99693" x="6496050" y="6297613"/>
          <p14:tracePt t="99699" x="6448425" y="6286500"/>
          <p14:tracePt t="99708" x="6410325" y="6278563"/>
          <p14:tracePt t="99715" x="6372225" y="6267450"/>
          <p14:tracePt t="99725" x="6340475" y="6256338"/>
          <p14:tracePt t="99732" x="6302375" y="6240463"/>
          <p14:tracePt t="99741" x="6283325" y="6237288"/>
          <p14:tracePt t="99748" x="6245225" y="6229350"/>
          <p14:tracePt t="99758" x="6213475" y="6224588"/>
          <p14:tracePt t="99763" x="6178550" y="6216650"/>
          <p14:tracePt t="99772" x="6129338" y="6205538"/>
          <p14:tracePt t="99780" x="6102350" y="6197600"/>
          <p14:tracePt t="99790" x="6051550" y="6186488"/>
          <p14:tracePt t="99797" x="6005513" y="6178550"/>
          <p14:tracePt t="99805" x="5951538" y="6162675"/>
          <p14:tracePt t="99813" x="5892800" y="6151563"/>
          <p14:tracePt t="99821" x="5830888" y="6135688"/>
          <p14:tracePt t="99827" x="5757863" y="6121400"/>
          <p14:tracePt t="99838" x="5673725" y="6089650"/>
          <p14:tracePt t="99846" x="5576888" y="6051550"/>
          <p14:tracePt t="99852" x="5503863" y="6013450"/>
          <p14:tracePt t="99862" x="5426075" y="5973763"/>
          <p14:tracePt t="99868" x="5353050" y="5932488"/>
          <p14:tracePt t="99877" x="5310188" y="5897563"/>
          <p14:tracePt t="99883" x="5241925" y="5827713"/>
          <p14:tracePt t="99893" x="5191125" y="5762625"/>
          <p14:tracePt t="99900" x="5132388" y="5673725"/>
          <p14:tracePt t="99910" x="5083175" y="5568950"/>
          <p14:tracePt t="99916" x="5045075" y="5484813"/>
          <p14:tracePt t="99925" x="5013325" y="5402263"/>
          <p14:tracePt t="99932" x="4970463" y="5294313"/>
          <p14:tracePt t="99941" x="4932363" y="5148263"/>
          <p14:tracePt t="99948" x="4897438" y="5037138"/>
          <p14:tracePt t="99957" x="4875213" y="4943475"/>
          <p14:tracePt t="99964" x="4854575" y="4862513"/>
          <p14:tracePt t="99972" x="4832350" y="4789488"/>
          <p14:tracePt t="99981" x="4789488" y="4665663"/>
          <p14:tracePt t="99988" x="4738688" y="4533900"/>
          <p14:tracePt t="99996" x="4681538" y="4395788"/>
          <p14:tracePt t="100005" x="4608513" y="4222750"/>
          <p14:tracePt t="100013" x="4511675" y="4013200"/>
          <p14:tracePt t="100022" x="4441825" y="3875088"/>
          <p14:tracePt t="100029" x="4333875" y="3643313"/>
          <p14:tracePt t="100040" x="4249738" y="3484563"/>
          <p14:tracePt t="100044" x="4171950" y="3311525"/>
          <p14:tracePt t="100055" x="4110038" y="3157538"/>
          <p14:tracePt t="100077" x="3937000" y="2747963"/>
          <p14:tracePt t="100086" x="3890963" y="2632075"/>
          <p14:tracePt t="100094" x="3856038" y="2547938"/>
          <p14:tracePt t="100099" x="3824288" y="2473325"/>
          <p14:tracePt t="100109" x="3794125" y="2408238"/>
          <p14:tracePt t="100116" x="3775075" y="2365375"/>
          <p14:tracePt t="100126" x="3756025" y="2319338"/>
          <p14:tracePt t="100132" x="3735388" y="2281238"/>
          <p14:tracePt t="100141" x="3724275" y="2257425"/>
          <p14:tracePt t="100149" x="3708400" y="2241550"/>
          <p14:tracePt t="100156" x="3705225" y="2230438"/>
          <p14:tracePt t="100164" x="3697288" y="2222500"/>
          <p14:tracePt t="100172" x="3694113" y="2219325"/>
          <p14:tracePt t="100181" x="3689350" y="2214563"/>
          <p14:tracePt t="100205" x="3686175" y="2211388"/>
          <p14:tracePt t="100260" x="3686175" y="2214563"/>
          <p14:tracePt t="100509" x="3681413" y="2214563"/>
          <p14:tracePt t="100516" x="3670300" y="2211388"/>
          <p14:tracePt t="100525" x="3640138" y="2192338"/>
          <p14:tracePt t="100532" x="3592513" y="2157413"/>
          <p14:tracePt t="100541" x="3543300" y="2122488"/>
          <p14:tracePt t="100548" x="3492500" y="2095500"/>
          <p14:tracePt t="100555" x="3449638" y="2060575"/>
          <p14:tracePt t="100564" x="3400425" y="2017713"/>
          <p14:tracePt t="100572" x="3368675" y="1984375"/>
          <p14:tracePt t="100581" x="3306763" y="1933575"/>
          <p14:tracePt t="100588" x="3214688" y="1847850"/>
          <p14:tracePt t="100597" x="3133725" y="1782763"/>
          <p14:tracePt t="100607" x="3036888" y="1701800"/>
          <p14:tracePt t="100613" x="2968625" y="1651000"/>
          <p14:tracePt t="100624" x="2901950" y="1597025"/>
          <p14:tracePt t="100630" x="2813050" y="1543050"/>
          <p14:tracePt t="100636" x="2720975" y="1474788"/>
          <p14:tracePt t="100645" x="2597150" y="1404938"/>
          <p14:tracePt t="100652" x="2489200" y="1343025"/>
          <p14:tracePt t="100661" x="2384425" y="1292225"/>
          <p14:tracePt t="100668" x="2300288" y="1254125"/>
          <p14:tracePt t="100677" x="2203450" y="1216025"/>
          <p14:tracePt t="100683" x="2103438" y="1162050"/>
          <p14:tracePt t="100693" x="2006600" y="1130300"/>
          <p14:tracePt t="100700" x="1868488" y="1073150"/>
          <p14:tracePt t="100710" x="1787525" y="1035050"/>
          <p14:tracePt t="100716" x="1701800" y="1003300"/>
          <p14:tracePt t="100725" x="1620838" y="973138"/>
          <p14:tracePt t="100732" x="1555750" y="946150"/>
          <p14:tracePt t="100739" x="1497013" y="914400"/>
          <p14:tracePt t="100749" x="1455738" y="895350"/>
          <p14:tracePt t="100756" x="1423988" y="876300"/>
          <p14:tracePt t="100765" x="1408113" y="868363"/>
          <p14:tracePt t="100773" x="1389063" y="857250"/>
          <p14:tracePt t="100780" x="1366838" y="838200"/>
          <p14:tracePt t="100790" x="1331913" y="817563"/>
          <p14:tracePt t="100796" x="1300163" y="795338"/>
          <p14:tracePt t="100806" x="1270000" y="768350"/>
          <p14:tracePt t="100813" x="1227138" y="741363"/>
          <p14:tracePt t="100823" x="1184275" y="706438"/>
          <p14:tracePt t="100830" x="1127125" y="668338"/>
          <p14:tracePt t="100841" x="1081088" y="641350"/>
          <p14:tracePt t="100847" x="1022350" y="614363"/>
          <p14:tracePt t="100852" x="973138" y="587375"/>
          <p14:tracePt t="100861" x="906463" y="547688"/>
          <p14:tracePt t="100868" x="830263" y="501650"/>
          <p14:tracePt t="100877" x="763588" y="466725"/>
          <p14:tracePt t="100885" x="698500" y="428625"/>
          <p14:tracePt t="100894" x="620713" y="382588"/>
          <p14:tracePt t="100901" x="574675" y="355600"/>
          <p14:tracePt t="100909" x="531813" y="320675"/>
          <p14:tracePt t="100916" x="474663" y="285750"/>
          <p14:tracePt t="100926" x="431800" y="258763"/>
          <p14:tracePt t="100932" x="374650" y="220663"/>
          <p14:tracePt t="100941" x="342900" y="196850"/>
          <p14:tracePt t="100948" x="312738" y="169863"/>
          <p14:tracePt t="100957" x="285750" y="150813"/>
          <p14:tracePt t="100963" x="277813" y="142875"/>
          <p14:tracePt t="100973" x="261938" y="127000"/>
          <p14:tracePt t="100989" x="250825" y="115888"/>
          <p14:tracePt t="100997" x="247650" y="107950"/>
          <p14:tracePt t="101007" x="239713" y="96838"/>
          <p14:tracePt t="101014" x="227013" y="88900"/>
          <p14:tracePt t="101023" x="207963" y="73025"/>
          <p14:tracePt t="101029" x="180975" y="53975"/>
          <p14:tracePt t="101036" x="142875" y="26988"/>
          <p14:tracePt t="101045" x="112713" y="793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DE6B58-6600-4B60-9C53-4393355E96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3A8C55-294C-455E-97CD-FE1EF65D019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The software completes the Signature box information.  </a:t>
            </a:r>
          </a:p>
          <a:p>
            <a:r>
              <a:rPr lang="en-US" dirty="0"/>
              <a:t>Taxpayer signs Federal form 8879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C19311-B55E-4AE7-810B-E13CCD00F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NJ- 1040-Signature Box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BB51E-C431-467F-AA2A-1ED739A43B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NJ FAM-32 NJ-1040 TY2019</a:t>
            </a:r>
            <a:endParaRPr lang="en-US" dirty="0"/>
          </a:p>
        </p:txBody>
      </p:sp>
      <p:pic>
        <p:nvPicPr>
          <p:cNvPr id="6" name="Media13">
            <a:hlinkClick r:id="" action="ppaction://media"/>
            <a:extLst>
              <a:ext uri="{FF2B5EF4-FFF2-40B4-BE49-F238E27FC236}">
                <a16:creationId xmlns:a16="http://schemas.microsoft.com/office/drawing/2014/main" id="{8E163150-0D38-46F7-94FD-99F47866D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79050" y="5110650"/>
            <a:ext cx="609600" cy="609600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46AE48B0-F578-4190-8D8A-B48D5FBEE2DA}"/>
              </a:ext>
            </a:extLst>
          </p:cNvPr>
          <p:cNvSpPr txBox="1">
            <a:spLocks/>
          </p:cNvSpPr>
          <p:nvPr/>
        </p:nvSpPr>
        <p:spPr>
          <a:xfrm>
            <a:off x="1908313" y="6265307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10-06-2020 v0.94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57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18"/>
    </mc:Choice>
    <mc:Fallback xmlns="">
      <p:transition spd="slow" advTm="42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6"/>
        <p14:stopEvt time="42518" objId="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268B64-D438-4B90-964E-33634AFD49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5B87D15-83A3-41D4-A101-188C9E59880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19200" y="1235963"/>
            <a:ext cx="9753600" cy="4023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/>
              <a:t>Questions 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FF587DB-473B-4B00-A688-50032EED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11" name="Picture 10" descr="Question mark on green pastel background">
            <a:extLst>
              <a:ext uri="{FF2B5EF4-FFF2-40B4-BE49-F238E27FC236}">
                <a16:creationId xmlns:a16="http://schemas.microsoft.com/office/drawing/2014/main" id="{BE52C4EF-BC5E-4E39-857B-76CB3CFD7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267" y="2686568"/>
            <a:ext cx="4617465" cy="346309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33909-2521-4460-8543-F2179EC5E2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NJ FAM-32 NJ-1040 TY2019</a:t>
            </a:r>
            <a:endParaRPr lang="en-US" dirty="0"/>
          </a:p>
        </p:txBody>
      </p:sp>
      <p:pic>
        <p:nvPicPr>
          <p:cNvPr id="5" name="Media14">
            <a:hlinkClick r:id="" action="ppaction://media"/>
            <a:extLst>
              <a:ext uri="{FF2B5EF4-FFF2-40B4-BE49-F238E27FC236}">
                <a16:creationId xmlns:a16="http://schemas.microsoft.com/office/drawing/2014/main" id="{F0ACACFB-5F4B-4346-B568-E901F888B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45700" y="5018651"/>
            <a:ext cx="609600" cy="609600"/>
          </a:xfrm>
          <a:prstGeom prst="rect">
            <a:avLst/>
          </a:prstGeom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CA03D353-A0A2-4DC9-A762-9A55462D3D26}"/>
              </a:ext>
            </a:extLst>
          </p:cNvPr>
          <p:cNvSpPr txBox="1">
            <a:spLocks/>
          </p:cNvSpPr>
          <p:nvPr/>
        </p:nvSpPr>
        <p:spPr>
          <a:xfrm>
            <a:off x="1908313" y="6265307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10-06-2020 v0.94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24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59"/>
    </mc:Choice>
    <mc:Fallback xmlns="">
      <p:transition spd="slow" advTm="14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8" x="3740150" y="3589338"/>
          <p14:tracePt t="1031" x="3735388" y="3581400"/>
          <p14:tracePt t="1039" x="3732213" y="3570288"/>
          <p14:tracePt t="14342" x="3821113" y="3557588"/>
          <p14:tracePt t="14451" x="3816350" y="3557588"/>
          <p14:tracePt t="14460" x="3797300" y="3557588"/>
          <p14:tracePt t="14469" x="3762375" y="3557588"/>
          <p14:tracePt t="14477" x="3689350" y="3551238"/>
          <p14:tracePt t="14484" x="3586163" y="3524250"/>
          <p14:tracePt t="14492" x="3427413" y="3497263"/>
          <p14:tracePt t="14500" x="3287713" y="3476625"/>
          <p14:tracePt t="14509" x="3036888" y="3427413"/>
          <p14:tracePt t="14515" x="2732088" y="3376613"/>
          <p14:tracePt t="14524" x="2466975" y="3330575"/>
          <p14:tracePt t="14531" x="2141538" y="3276600"/>
          <p14:tracePt t="14541" x="1925638" y="3230563"/>
          <p14:tracePt t="14548" x="1801813" y="3206750"/>
          <p14:tracePt t="14557" x="1679575" y="3187700"/>
          <p14:tracePt t="14563" x="1604963" y="3171825"/>
          <p14:tracePt t="14572" x="1570038" y="3168650"/>
          <p14:tracePt t="14580" x="1531938" y="3152775"/>
          <p14:tracePt t="14589" x="1509713" y="3141663"/>
          <p14:tracePt t="14596" x="1493838" y="3133725"/>
          <p14:tracePt t="14604" x="1477963" y="3125788"/>
          <p14:tracePt t="14613" x="1470025" y="3117850"/>
          <p14:tracePt t="14620" x="1447800" y="3095625"/>
          <p14:tracePt t="14628" x="1412875" y="3052763"/>
          <p14:tracePt t="14636" x="1377950" y="3014663"/>
          <p14:tracePt t="14644" x="1323975" y="2944813"/>
          <p14:tracePt t="14652" x="1254125" y="2874963"/>
          <p14:tracePt t="14661" x="1165225" y="2801938"/>
          <p14:tracePt t="14669" x="1046163" y="2705100"/>
          <p14:tracePt t="14677" x="884238" y="2593975"/>
          <p14:tracePt t="14684" x="787400" y="2524125"/>
          <p14:tracePt t="14693" x="620713" y="2416175"/>
          <p14:tracePt t="14700" x="450850" y="2276475"/>
          <p14:tracePt t="14710" x="301625" y="2173288"/>
          <p14:tracePt t="14716" x="166688" y="2044700"/>
          <p14:tracePt t="14725" x="61913" y="1952625"/>
          <p14:tracePt t="14732" x="11113" y="1895475"/>
        </p14:tracePtLst>
      </p14:laserTraceLst>
    </p:ext>
    <p:ext uri="{E180D4A7-C9FB-4DFB-919C-405C955672EB}">
      <p14:showEvtLst xmlns:p14="http://schemas.microsoft.com/office/powerpoint/2010/main">
        <p14:playEvt time="9" objId="5"/>
        <p14:stopEvt time="13414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1C7D82-1BF3-408B-8382-87AB24EC12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NJ FAM-32 NJ-1040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NJ 1040 looks different than the Federal 1040</a:t>
            </a:r>
          </a:p>
          <a:p>
            <a:pPr lvl="1"/>
            <a:r>
              <a:rPr lang="en-US" dirty="0"/>
              <a:t>NJ paper return looks different than the NJ electronic return</a:t>
            </a:r>
          </a:p>
          <a:p>
            <a:pPr lvl="2"/>
            <a:r>
              <a:rPr lang="en-US" dirty="0"/>
              <a:t>Same line numbers</a:t>
            </a:r>
          </a:p>
          <a:p>
            <a:pPr lvl="1"/>
            <a:r>
              <a:rPr lang="en-US" dirty="0"/>
              <a:t>We will use the paper return for this presentation because it is easier to read.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Jersey 1040 Introduction</a:t>
            </a:r>
          </a:p>
        </p:txBody>
      </p:sp>
      <p:pic>
        <p:nvPicPr>
          <p:cNvPr id="3" name="Media2">
            <a:hlinkClick r:id="" action="ppaction://media"/>
            <a:extLst>
              <a:ext uri="{FF2B5EF4-FFF2-40B4-BE49-F238E27FC236}">
                <a16:creationId xmlns:a16="http://schemas.microsoft.com/office/drawing/2014/main" id="{143BE377-3853-4BD6-9044-0082336B6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37646" y="5230652"/>
            <a:ext cx="389573" cy="389573"/>
          </a:xfrm>
          <a:prstGeom prst="rect">
            <a:avLst/>
          </a:prstGeom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6983EEFC-450E-4354-B0D3-B5DB7AF8DE02}"/>
              </a:ext>
            </a:extLst>
          </p:cNvPr>
          <p:cNvSpPr txBox="1">
            <a:spLocks/>
          </p:cNvSpPr>
          <p:nvPr/>
        </p:nvSpPr>
        <p:spPr>
          <a:xfrm>
            <a:off x="1908313" y="6265307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10-06-2020 v0.94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40"/>
    </mc:Choice>
    <mc:Fallback xmlns="">
      <p:transition spd="slow" advTm="41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41509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8314A3-5105-4F61-BA33-20064FCB9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6C8131-DD98-46B6-8FD2-0CA00BCD5A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8233" y="1354667"/>
            <a:ext cx="5684267" cy="4422245"/>
          </a:xfrm>
        </p:spPr>
        <p:txBody>
          <a:bodyPr/>
          <a:lstStyle/>
          <a:p>
            <a:r>
              <a:rPr lang="en-US" dirty="0"/>
              <a:t>NJ Electronic 1040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4105569-3AC0-4A99-9C65-500953D6F1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1262" y="1405468"/>
            <a:ext cx="4768217" cy="4371446"/>
          </a:xfrm>
        </p:spPr>
        <p:txBody>
          <a:bodyPr/>
          <a:lstStyle/>
          <a:p>
            <a:r>
              <a:rPr lang="en-US" dirty="0"/>
              <a:t>NJ Paper 1040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5B4935-3AC5-437D-A8D5-D70DCBBF3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Section of NJ Electronic Return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E89ABB-617D-4D8D-9511-AC1C7F1DCF43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5"/>
          <a:stretch>
            <a:fillRect/>
          </a:stretch>
        </p:blipFill>
        <p:spPr>
          <a:xfrm>
            <a:off x="52388" y="2262188"/>
            <a:ext cx="6186488" cy="3552825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8306EFEC-450B-47AC-9F1D-C092F8C9E8DD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6"/>
          <a:stretch>
            <a:fillRect/>
          </a:stretch>
        </p:blipFill>
        <p:spPr>
          <a:xfrm>
            <a:off x="6497107" y="2262188"/>
            <a:ext cx="5642505" cy="360997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85224-7F89-40A6-8E8F-E9AE0D315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10-06-2020 v0.94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4A08BB-C039-47A1-AD5D-8D1E6E8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NJ FAM-32 NJ-1040 TY2019</a:t>
            </a:r>
            <a:endParaRPr lang="en-US" dirty="0"/>
          </a:p>
        </p:txBody>
      </p:sp>
      <p:pic>
        <p:nvPicPr>
          <p:cNvPr id="7" name="Media3">
            <a:hlinkClick r:id="" action="ppaction://media"/>
            <a:extLst>
              <a:ext uri="{FF2B5EF4-FFF2-40B4-BE49-F238E27FC236}">
                <a16:creationId xmlns:a16="http://schemas.microsoft.com/office/drawing/2014/main" id="{32D6B2AA-C5A5-4192-A825-51541E9D9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86050" y="5872162"/>
            <a:ext cx="514351" cy="5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5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32"/>
    </mc:Choice>
    <mc:Fallback xmlns="">
      <p:transition spd="slow" advTm="49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49932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99F5F2-D766-486B-ABA7-040CEF26C4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7975A-6E72-405D-BE40-2995A97F337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If you have a copy of the TY 2019 NJ 1040 booklet, get it out at this time. </a:t>
            </a:r>
          </a:p>
          <a:p>
            <a:r>
              <a:rPr lang="en-US" dirty="0"/>
              <a:t>If you don’t, download a copy of the TY 2019 NJ 1040 and print it so that you can follow along.  Link below</a:t>
            </a:r>
          </a:p>
          <a:p>
            <a:r>
              <a:rPr lang="en-US" dirty="0">
                <a:hlinkClick r:id="rId4"/>
              </a:rPr>
              <a:t>2019 New Jersey Resident Return, Form NJ-1040 (state.nj.us)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769CD6-F083-472D-B903-257461C9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 NJ 1040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32EA6-B23B-4F58-9B1E-5EE7BC8B56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NJ FAM-32 NJ-1040 TY2019</a:t>
            </a:r>
            <a:endParaRPr lang="en-US" dirty="0"/>
          </a:p>
        </p:txBody>
      </p:sp>
      <p:pic>
        <p:nvPicPr>
          <p:cNvPr id="6" name="Media4">
            <a:hlinkClick r:id="" action="ppaction://media"/>
            <a:extLst>
              <a:ext uri="{FF2B5EF4-FFF2-40B4-BE49-F238E27FC236}">
                <a16:creationId xmlns:a16="http://schemas.microsoft.com/office/drawing/2014/main" id="{0CDC062D-CA02-4763-B649-ABD255B7A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91813" y="5291328"/>
            <a:ext cx="428922" cy="42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0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13"/>
    </mc:Choice>
    <mc:Fallback xmlns="">
      <p:transition spd="slow" advTm="48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1" x="5803900" y="5819775"/>
          <p14:tracePt t="46335" x="5819775" y="5773738"/>
          <p14:tracePt t="46343" x="5846763" y="5646738"/>
          <p14:tracePt t="46351" x="5854700" y="5545138"/>
          <p14:tracePt t="46360" x="5854700" y="5449888"/>
          <p14:tracePt t="46366" x="5843588" y="5364163"/>
          <p14:tracePt t="46377" x="5811838" y="5291138"/>
          <p14:tracePt t="46383" x="5730875" y="5164138"/>
          <p14:tracePt t="46392" x="5611813" y="5010150"/>
          <p14:tracePt t="46399" x="5453063" y="4851400"/>
          <p14:tracePt t="46408" x="5245100" y="4681538"/>
          <p14:tracePt t="46415" x="5029200" y="4549775"/>
          <p14:tracePt t="46424" x="4759325" y="4395788"/>
          <p14:tracePt t="46430" x="4438650" y="4249738"/>
          <p14:tracePt t="46440" x="4141788" y="4144963"/>
          <p14:tracePt t="46447" x="3832225" y="4052888"/>
          <p14:tracePt t="46456" x="3573463" y="3978275"/>
          <p14:tracePt t="46463" x="3392488" y="3937000"/>
          <p14:tracePt t="46472" x="3211513" y="3883025"/>
          <p14:tracePt t="46478" x="3068638" y="3856038"/>
          <p14:tracePt t="46486" x="2933700" y="3808413"/>
          <p14:tracePt t="46496" x="2832100" y="3767138"/>
          <p14:tracePt t="46504" x="2759075" y="3727450"/>
          <p14:tracePt t="46512" x="2701925" y="3686175"/>
          <p14:tracePt t="46519" x="2651125" y="3643313"/>
          <p14:tracePt t="46528" x="2608263" y="3600450"/>
          <p14:tracePt t="46535" x="2574925" y="3557588"/>
          <p14:tracePt t="46544" x="2540000" y="3516313"/>
          <p14:tracePt t="46552" x="2497138" y="3457575"/>
          <p14:tracePt t="46561" x="2443163" y="3392488"/>
          <p14:tracePt t="46568" x="2392363" y="3330575"/>
          <p14:tracePt t="46576" x="2327275" y="3241675"/>
          <p14:tracePt t="46583" x="2249488" y="3160713"/>
          <p14:tracePt t="46592" x="2138363" y="3022600"/>
          <p14:tracePt t="46598" x="2033588" y="2917825"/>
          <p14:tracePt t="46608" x="1949450" y="2844800"/>
          <p14:tracePt t="46615" x="1825625" y="2720975"/>
          <p14:tracePt t="46624" x="1739900" y="2635250"/>
          <p14:tracePt t="46631" x="1652588" y="2547938"/>
          <p14:tracePt t="46641" x="1577975" y="2465388"/>
          <p14:tracePt t="46647" x="1497013" y="2365375"/>
          <p14:tracePt t="46655" x="1416050" y="2268538"/>
          <p14:tracePt t="46663" x="1319213" y="2154238"/>
          <p14:tracePt t="46672" x="1169988" y="1979613"/>
          <p14:tracePt t="46679" x="1041400" y="1841500"/>
          <p14:tracePt t="46689" x="903288" y="1698625"/>
          <p14:tracePt t="46695" x="760413" y="1558925"/>
          <p14:tracePt t="46704" x="660400" y="1466850"/>
          <p14:tracePt t="46710" x="525463" y="1350963"/>
          <p14:tracePt t="46719" x="423863" y="1270000"/>
          <p14:tracePt t="46727" x="254000" y="1135063"/>
          <p14:tracePt t="46735" x="131763" y="1011238"/>
          <p14:tracePt t="46744" x="50800" y="938213"/>
        </p14:tracePtLst>
      </p14:laserTraceLst>
    </p:ext>
    <p:ext uri="{E180D4A7-C9FB-4DFB-919C-405C955672EB}">
      <p14:showEvtLst xmlns:p14="http://schemas.microsoft.com/office/powerpoint/2010/main">
        <p14:playEvt time="0" objId="6"/>
        <p14:stopEvt time="47959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3F86F6-D93F-43E3-8C75-BDEAB8CF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F28665-62BD-424D-AB0F-B7AEDBB8BC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6668" y="1754188"/>
            <a:ext cx="5709472" cy="4022725"/>
          </a:xfrm>
        </p:spPr>
        <p:txBody>
          <a:bodyPr/>
          <a:lstStyle/>
          <a:p>
            <a:r>
              <a:rPr lang="en-US" dirty="0"/>
              <a:t>Personal information</a:t>
            </a:r>
          </a:p>
          <a:p>
            <a:r>
              <a:rPr lang="en-US" dirty="0"/>
              <a:t>Municipality Code</a:t>
            </a:r>
          </a:p>
          <a:p>
            <a:r>
              <a:rPr lang="en-US" dirty="0"/>
              <a:t>Filing Status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106213F-6D5C-4239-B1F6-9122B86332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AE4E84-4038-4DDF-831C-140E21A8C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NJ 1040 Page 1 Top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7463E7-FA5D-435D-B4FC-206D04ED71E3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5"/>
          <a:stretch>
            <a:fillRect/>
          </a:stretch>
        </p:blipFill>
        <p:spPr>
          <a:xfrm>
            <a:off x="4930235" y="1381523"/>
            <a:ext cx="7092950" cy="4802187"/>
          </a:xfrm>
          <a:prstGeom prst="rect">
            <a:avLst/>
          </a:prstGeom>
        </p:spPr>
      </p:pic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E0D70BBC-7EF8-4CDA-87E7-490FC79781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6479" y="6765422"/>
            <a:ext cx="2285999" cy="17145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2E1690-E96D-4398-A04E-F86458CD0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10-03-2020 v0.93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762E2-7227-4A69-9422-0E835B800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NJ FAM-32 NJ-1040 TY2019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44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5"/>
    </mc:Choice>
    <mc:Fallback xmlns="">
      <p:transition spd="slow" advTm="86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1" x="3176588" y="3295650"/>
          <p14:tracePt t="1596" x="3176588" y="3292475"/>
          <p14:tracePt t="1741" x="3176588" y="3287713"/>
          <p14:tracePt t="1820" x="3176588" y="3284538"/>
          <p14:tracePt t="2060" x="3176588" y="3279775"/>
          <p14:tracePt t="2100" x="3176588" y="3276600"/>
          <p14:tracePt t="2492" x="3176588" y="3273425"/>
          <p14:tracePt t="2821" x="3176588" y="3268663"/>
          <p14:tracePt t="2854" x="3176588" y="3265488"/>
          <p14:tracePt t="3180" x="3176588" y="3260725"/>
          <p14:tracePt t="3340" x="3171825" y="3257550"/>
          <p14:tracePt t="3452" x="3168650" y="3252788"/>
          <p14:tracePt t="3824" x="3168650" y="3249613"/>
          <p14:tracePt t="4096" x="3165475" y="3246438"/>
          <p14:tracePt t="4241" x="3157538" y="3238500"/>
          <p14:tracePt t="4488" x="3144838" y="3225800"/>
          <p14:tracePt t="4600" x="3144838" y="3222625"/>
          <p14:tracePt t="4881" x="3144838" y="3219450"/>
          <p14:tracePt t="4912" x="3141663" y="3211513"/>
          <p14:tracePt t="11873" x="3211513" y="3222625"/>
          <p14:tracePt t="11881" x="3284538" y="3230563"/>
          <p14:tracePt t="11889" x="3354388" y="3238500"/>
          <p14:tracePt t="11898" x="3427413" y="3246438"/>
          <p14:tracePt t="11906" x="3508375" y="3246438"/>
          <p14:tracePt t="11914" x="3581400" y="3246438"/>
          <p14:tracePt t="11921" x="3651250" y="3252788"/>
          <p14:tracePt t="11930" x="3716338" y="3252788"/>
          <p14:tracePt t="11937" x="3770313" y="3252788"/>
          <p14:tracePt t="11947" x="3824288" y="3249613"/>
          <p14:tracePt t="11954" x="3863975" y="3241675"/>
          <p14:tracePt t="11970" x="3940175" y="3230563"/>
          <p14:tracePt t="11978" x="3967163" y="3230563"/>
          <p14:tracePt t="11985" x="3986213" y="3230563"/>
          <p14:tracePt t="11996" x="4013200" y="3225800"/>
          <p14:tracePt t="12002" x="4037013" y="3219450"/>
          <p14:tracePt t="12010" x="4071938" y="3219450"/>
          <p14:tracePt t="12019" x="4117975" y="3222625"/>
          <p14:tracePt t="12025" x="4156075" y="3222625"/>
          <p14:tracePt t="12034" x="4203700" y="3230563"/>
          <p14:tracePt t="12041" x="4264025" y="3238500"/>
          <p14:tracePt t="12050" x="4318000" y="3238500"/>
          <p14:tracePt t="12060" x="4365625" y="3241675"/>
          <p14:tracePt t="12066" x="4430713" y="3241675"/>
          <p14:tracePt t="12075" x="4473575" y="3241675"/>
          <p14:tracePt t="12082" x="4530725" y="3249613"/>
          <p14:tracePt t="12090" x="4573588" y="3249613"/>
          <p14:tracePt t="12098" x="4627563" y="3249613"/>
          <p14:tracePt t="12107" x="4692650" y="3257550"/>
          <p14:tracePt t="12114" x="4765675" y="3257550"/>
          <p14:tracePt t="12123" x="4821238" y="3265488"/>
          <p14:tracePt t="12131" x="4929188" y="3265488"/>
          <p14:tracePt t="12137" x="5002213" y="3265488"/>
          <p14:tracePt t="12146" x="5091113" y="3265488"/>
          <p14:tracePt t="12153" x="5164138" y="3260725"/>
          <p14:tracePt t="12161" x="5233988" y="3260725"/>
          <p14:tracePt t="12169" x="5287963" y="3260725"/>
          <p14:tracePt t="12180" x="5341938" y="3260725"/>
          <p14:tracePt t="12186" x="5422900" y="3260725"/>
          <p14:tracePt t="12196" x="5495925" y="3260725"/>
          <p14:tracePt t="12202" x="5576888" y="3260725"/>
          <p14:tracePt t="12211" x="5646738" y="3260725"/>
          <p14:tracePt t="12218" x="5727700" y="3265488"/>
          <p14:tracePt t="12228" x="5819775" y="3265488"/>
          <p14:tracePt t="12235" x="5889625" y="3265488"/>
          <p14:tracePt t="12242" x="6000750" y="3260725"/>
          <p14:tracePt t="12251" x="6094413" y="3246438"/>
          <p14:tracePt t="12258" x="6175375" y="3238500"/>
          <p14:tracePt t="12267" x="6248400" y="3222625"/>
          <p14:tracePt t="12273" x="6329363" y="3206750"/>
          <p14:tracePt t="12282" x="6391275" y="3198813"/>
          <p14:tracePt t="12291" x="6464300" y="3187700"/>
          <p14:tracePt t="12300" x="6557963" y="3171825"/>
          <p14:tracePt t="12306" x="6611938" y="3163888"/>
          <p14:tracePt t="12314" x="6677025" y="3157538"/>
          <p14:tracePt t="12322" x="6731000" y="3149600"/>
          <p14:tracePt t="12331" x="6804025" y="3141663"/>
          <p14:tracePt t="12337" x="6858000" y="3136900"/>
          <p14:tracePt t="12347" x="6931025" y="3136900"/>
          <p14:tracePt t="12355" x="7011988" y="3130550"/>
          <p14:tracePt t="12366" x="7081838" y="3130550"/>
          <p14:tracePt t="12370" x="7175500" y="3106738"/>
          <p14:tracePt t="12380" x="7256463" y="3106738"/>
          <p14:tracePt t="12386" x="7329488" y="3090863"/>
          <p14:tracePt t="12396" x="7370763" y="3090863"/>
          <p14:tracePt t="12403" x="7429500" y="3082925"/>
          <p14:tracePt t="12412" x="7456488" y="3079750"/>
          <p14:tracePt t="12418" x="7480300" y="3071813"/>
          <p14:tracePt t="12425" x="7483475" y="3068638"/>
          <p14:tracePt t="12434" x="7486650" y="3068638"/>
          <p14:tracePt t="12451" x="7494588" y="3063875"/>
          <p14:tracePt t="12458" x="7494588" y="3060700"/>
          <p14:tracePt t="12467" x="7502525" y="3055938"/>
          <p14:tracePt t="12475" x="7521575" y="3052763"/>
          <p14:tracePt t="12483" x="7545388" y="3049588"/>
          <p14:tracePt t="12490" x="7591425" y="3041650"/>
          <p14:tracePt t="12498" x="7637463" y="3041650"/>
          <p14:tracePt t="12506" x="7718425" y="3041650"/>
          <p14:tracePt t="12514" x="7807325" y="3041650"/>
          <p14:tracePt t="12522" x="7896225" y="3052763"/>
          <p14:tracePt t="12531" x="8039100" y="3079750"/>
          <p14:tracePt t="12537" x="8143875" y="3095625"/>
          <p14:tracePt t="12546" x="8208963" y="3109913"/>
          <p14:tracePt t="12553" x="8281988" y="3114675"/>
          <p14:tracePt t="12562" x="8321675" y="3130550"/>
          <p14:tracePt t="12569" x="8328025" y="3130550"/>
          <p14:tracePt t="12581" x="8332788" y="3130550"/>
          <p14:tracePt t="12610" x="8321675" y="3130550"/>
          <p14:tracePt t="12618" x="8286750" y="3103563"/>
          <p14:tracePt t="12628" x="8235950" y="3076575"/>
          <p14:tracePt t="12635" x="8162925" y="3028950"/>
          <p14:tracePt t="12643" x="8085138" y="2987675"/>
          <p14:tracePt t="12651" x="7988300" y="2936875"/>
          <p14:tracePt t="12657" x="7939088" y="2909888"/>
          <p14:tracePt t="12666" x="7880350" y="2871788"/>
          <p14:tracePt t="12673" x="7861300" y="2867025"/>
          <p14:tracePt t="12690" x="7858125" y="2867025"/>
          <p14:tracePt t="12730" x="7869238" y="2871788"/>
          <p14:tracePt t="12737" x="7900988" y="2882900"/>
          <p14:tracePt t="12748" x="7950200" y="2906713"/>
          <p14:tracePt t="12756" x="8031163" y="2936875"/>
          <p14:tracePt t="12764" x="8089900" y="2955925"/>
          <p14:tracePt t="12769" x="8135938" y="2971800"/>
          <p14:tracePt t="12778" x="8166100" y="2982913"/>
          <p14:tracePt t="12786" x="8170863" y="2982913"/>
          <p14:tracePt t="12793" x="8174038" y="2982913"/>
          <p14:tracePt t="12834" x="8170863" y="2982913"/>
          <p14:tracePt t="12842" x="8147050" y="2963863"/>
          <p14:tracePt t="12849" x="8097838" y="2928938"/>
          <p14:tracePt t="12857" x="8012113" y="2882900"/>
          <p14:tracePt t="12867" x="7947025" y="2847975"/>
          <p14:tracePt t="12874" x="7880350" y="2801938"/>
          <p14:tracePt t="12882" x="7815263" y="2778125"/>
          <p14:tracePt t="12889" x="7791450" y="2767013"/>
          <p14:tracePt t="12898" x="7788275" y="2767013"/>
          <p14:tracePt t="12922" x="7785100" y="2767013"/>
          <p14:tracePt t="12978" x="7788275" y="2771775"/>
          <p14:tracePt t="13137" x="7791450" y="2774950"/>
          <p14:tracePt t="13154" x="7791450" y="2778125"/>
          <p14:tracePt t="13202" x="7791450" y="2782888"/>
          <p14:tracePt t="13266" x="7791450" y="2786063"/>
          <p14:tracePt t="13289" x="7791450" y="2790825"/>
          <p14:tracePt t="13316" x="7791450" y="2794000"/>
          <p14:tracePt t="13417" x="7791450" y="2798763"/>
          <p14:tracePt t="13434" x="7791450" y="2809875"/>
          <p14:tracePt t="13451" x="7791450" y="2813050"/>
          <p14:tracePt t="13457" x="7796213" y="2817813"/>
          <p14:tracePt t="13467" x="7796213" y="2820988"/>
          <p14:tracePt t="13473" x="7799388" y="2825750"/>
          <p14:tracePt t="13483" x="7799388" y="2828925"/>
          <p14:tracePt t="13490" x="7804150" y="2832100"/>
          <p14:tracePt t="13500" x="7804150" y="2840038"/>
          <p14:tracePt t="13506" x="7807325" y="2844800"/>
          <p14:tracePt t="13516" x="7812088" y="2847975"/>
          <p14:tracePt t="13521" x="7812088" y="2855913"/>
          <p14:tracePt t="13530" x="7815263" y="2859088"/>
          <p14:tracePt t="13538" x="7820025" y="2863850"/>
          <p14:tracePt t="13547" x="7823200" y="2871788"/>
          <p14:tracePt t="13555" x="7826375" y="2879725"/>
          <p14:tracePt t="13563" x="7839075" y="2890838"/>
          <p14:tracePt t="13570" x="7847013" y="2898775"/>
          <p14:tracePt t="13577" x="7850188" y="2909888"/>
          <p14:tracePt t="13586" x="7861300" y="2917825"/>
          <p14:tracePt t="13593" x="7869238" y="2928938"/>
          <p14:tracePt t="13603" x="7880350" y="2936875"/>
          <p14:tracePt t="13610" x="7893050" y="2952750"/>
          <p14:tracePt t="13619" x="7896225" y="2960688"/>
          <p14:tracePt t="13626" x="7904163" y="2971800"/>
          <p14:tracePt t="13634" x="7907338" y="2979738"/>
          <p14:tracePt t="13641" x="7920038" y="2995613"/>
          <p14:tracePt t="13649" x="7923213" y="2998788"/>
          <p14:tracePt t="13658" x="7923213" y="3001963"/>
          <p14:tracePt t="13667" x="7931150" y="3014663"/>
          <p14:tracePt t="13674" x="7931150" y="3017838"/>
          <p14:tracePt t="13683" x="7934325" y="3025775"/>
          <p14:tracePt t="13689" x="7934325" y="3028950"/>
          <p14:tracePt t="13699" x="7939088" y="3036888"/>
          <p14:tracePt t="13705" x="7947025" y="3044825"/>
          <p14:tracePt t="13716" x="7947025" y="3055938"/>
          <p14:tracePt t="13722" x="7947025" y="3063875"/>
          <p14:tracePt t="13731" x="7950200" y="3079750"/>
          <p14:tracePt t="13738" x="7954963" y="3087688"/>
          <p14:tracePt t="13746" x="7954963" y="3106738"/>
          <p14:tracePt t="13753" x="7958138" y="3122613"/>
          <p14:tracePt t="13762" x="7966075" y="3136900"/>
          <p14:tracePt t="13771" x="7966075" y="3152775"/>
          <p14:tracePt t="13780" x="7966075" y="3163888"/>
          <p14:tracePt t="13787" x="7969250" y="3179763"/>
          <p14:tracePt t="13796" x="7974013" y="3195638"/>
          <p14:tracePt t="13803" x="7974013" y="3203575"/>
          <p14:tracePt t="13810" x="7974013" y="3214688"/>
          <p14:tracePt t="13818" x="7981950" y="3225800"/>
          <p14:tracePt t="13827" x="7985125" y="3238500"/>
          <p14:tracePt t="13838" x="7985125" y="3241675"/>
          <p14:tracePt t="13842" x="7985125" y="3246438"/>
          <p14:tracePt t="13852" x="7985125" y="3252788"/>
          <p14:tracePt t="13859" x="7985125" y="3260725"/>
          <p14:tracePt t="13867" x="7985125" y="3268663"/>
          <p14:tracePt t="13873" x="7988300" y="3279775"/>
          <p14:tracePt t="13884" x="7988300" y="3287713"/>
          <p14:tracePt t="13890" x="7993063" y="3303588"/>
          <p14:tracePt t="13900" x="7993063" y="3311525"/>
          <p14:tracePt t="13906" x="7993063" y="3330575"/>
          <p14:tracePt t="13915" x="7993063" y="3341688"/>
          <p14:tracePt t="13921" x="7993063" y="3349625"/>
          <p14:tracePt t="13931" x="7996238" y="3365500"/>
          <p14:tracePt t="13937" x="7996238" y="3373438"/>
          <p14:tracePt t="13948" x="8001000" y="3376613"/>
          <p14:tracePt t="13954" x="8001000" y="3384550"/>
          <p14:tracePt t="13976" x="8001000" y="3392488"/>
          <p14:tracePt t="13979" x="8001000" y="3400425"/>
          <p14:tracePt t="13986" x="8001000" y="3403600"/>
          <p14:tracePt t="13994" x="8001000" y="3408363"/>
          <p14:tracePt t="14003" x="8001000" y="3414713"/>
          <p14:tracePt t="14010" x="8001000" y="3422650"/>
          <p14:tracePt t="14019" x="8001000" y="3427413"/>
          <p14:tracePt t="14027" x="8001000" y="3438525"/>
          <p14:tracePt t="14035" x="8001000" y="3443288"/>
          <p14:tracePt t="14041" x="8001000" y="3449638"/>
          <p14:tracePt t="14050" x="8001000" y="3454400"/>
          <p14:tracePt t="14058" x="7996238" y="3457575"/>
          <p14:tracePt t="14067" x="7996238" y="3462338"/>
          <p14:tracePt t="14209" x="7996238" y="3465513"/>
          <p14:tracePt t="14250" x="7993063" y="3465513"/>
          <p14:tracePt t="14273" x="7988300" y="3470275"/>
          <p14:tracePt t="15218" x="7988300" y="3465513"/>
          <p14:tracePt t="15242" x="7988300" y="3462338"/>
          <p14:tracePt t="15547" x="7985125" y="3449638"/>
          <p14:tracePt t="15594" x="7981950" y="3446463"/>
          <p14:tracePt t="15929" x="7977188" y="3443288"/>
          <p14:tracePt t="16018" x="7974013" y="3443288"/>
          <p14:tracePt t="16434" x="7969250" y="3443288"/>
          <p14:tracePt t="16451" x="7966075" y="3443288"/>
          <p14:tracePt t="16467" x="7961313" y="3443288"/>
          <p14:tracePt t="16483" x="7958138" y="3443288"/>
          <p14:tracePt t="16491" x="7954963" y="3446463"/>
          <p14:tracePt t="16498" x="7950200" y="3449638"/>
          <p14:tracePt t="16514" x="7947025" y="3449638"/>
          <p14:tracePt t="16523" x="7942263" y="3454400"/>
          <p14:tracePt t="16540" x="7939088" y="3457575"/>
          <p14:tracePt t="16546" x="7934325" y="3457575"/>
          <p14:tracePt t="16556" x="7923213" y="3465513"/>
          <p14:tracePt t="16564" x="7923213" y="3470275"/>
          <p14:tracePt t="16578" x="7915275" y="3470275"/>
          <p14:tracePt t="16585" x="7915275" y="3473450"/>
          <p14:tracePt t="16603" x="7912100" y="3476625"/>
          <p14:tracePt t="16610" x="7907338" y="3476625"/>
          <p14:tracePt t="16620" x="7900988" y="3476625"/>
          <p14:tracePt t="16642" x="7896225" y="3481388"/>
          <p14:tracePt t="16668" x="7893050" y="3484563"/>
          <p14:tracePt t="16674" x="7888288" y="3484563"/>
          <p14:tracePt t="16686" x="7885113" y="3484563"/>
          <p14:tracePt t="16691" x="7880350" y="3484563"/>
          <p14:tracePt t="16698" x="7877175" y="3489325"/>
          <p14:tracePt t="16707" x="7874000" y="3489325"/>
          <p14:tracePt t="16714" x="7869238" y="3489325"/>
          <p14:tracePt t="16723" x="7861300" y="3492500"/>
          <p14:tracePt t="16731" x="7858125" y="3492500"/>
          <p14:tracePt t="16740" x="7853363" y="3492500"/>
          <p14:tracePt t="16747" x="7839075" y="3497263"/>
          <p14:tracePt t="16756" x="7826375" y="3497263"/>
          <p14:tracePt t="16763" x="7815263" y="3497263"/>
          <p14:tracePt t="16772" x="7796213" y="3497263"/>
          <p14:tracePt t="16778" x="7780338" y="3497263"/>
          <p14:tracePt t="16787" x="7753350" y="3497263"/>
          <p14:tracePt t="16794" x="7745413" y="3497263"/>
          <p14:tracePt t="16803" x="7726363" y="3497263"/>
          <p14:tracePt t="16810" x="7707313" y="3497263"/>
          <p14:tracePt t="16820" x="7691438" y="3497263"/>
          <p14:tracePt t="16827" x="7669213" y="3489325"/>
          <p14:tracePt t="16842" x="7650163" y="3484563"/>
          <p14:tracePt t="16845" x="7629525" y="3476625"/>
          <p14:tracePt t="16852" x="7615238" y="3473450"/>
          <p14:tracePt t="16858" x="7599363" y="3465513"/>
          <p14:tracePt t="16871" x="7575550" y="3457575"/>
          <p14:tracePt t="16874" x="7572375" y="3454400"/>
          <p14:tracePt t="16884" x="7564438" y="3449638"/>
          <p14:tracePt t="16891" x="7561263" y="3446463"/>
          <p14:tracePt t="16899" x="7556500" y="3443288"/>
          <p14:tracePt t="16907" x="7548563" y="3435350"/>
          <p14:tracePt t="16916" x="7548563" y="3430588"/>
          <p14:tracePt t="16924" x="7548563" y="3419475"/>
          <p14:tracePt t="16933" x="7548563" y="3403600"/>
          <p14:tracePt t="16939" x="7548563" y="3384550"/>
          <p14:tracePt t="16946" x="7548563" y="3373438"/>
          <p14:tracePt t="16955" x="7556500" y="3357563"/>
          <p14:tracePt t="16964" x="7564438" y="3341688"/>
          <p14:tracePt t="16971" x="7567613" y="3322638"/>
          <p14:tracePt t="16981" x="7575550" y="3314700"/>
          <p14:tracePt t="16987" x="7580313" y="3300413"/>
          <p14:tracePt t="16995" x="7580313" y="3292475"/>
          <p14:tracePt t="17003" x="7583488" y="3268663"/>
          <p14:tracePt t="17010" x="7583488" y="3260725"/>
          <p14:tracePt t="17021" x="7583488" y="3241675"/>
          <p14:tracePt t="17026" x="7583488" y="3233738"/>
          <p14:tracePt t="17036" x="7583488" y="3219450"/>
          <p14:tracePt t="17042" x="7580313" y="3203575"/>
          <p14:tracePt t="17052" x="7572375" y="3179763"/>
          <p14:tracePt t="17058" x="7553325" y="3149600"/>
          <p14:tracePt t="17070" x="7537450" y="3125788"/>
          <p14:tracePt t="17074" x="7526338" y="3095625"/>
          <p14:tracePt t="17082" x="7502525" y="3079750"/>
          <p14:tracePt t="17091" x="7483475" y="3055938"/>
          <p14:tracePt t="17098" x="7467600" y="3041650"/>
          <p14:tracePt t="17106" x="7453313" y="3017838"/>
          <p14:tracePt t="17114" x="7440613" y="3001963"/>
          <p14:tracePt t="17124" x="7437438" y="2990850"/>
          <p14:tracePt t="17130" x="7426325" y="2982913"/>
          <p14:tracePt t="17139" x="7426325" y="2979738"/>
          <p14:tracePt t="17147" x="7421563" y="2971800"/>
          <p14:tracePt t="17156" x="7418388" y="2967038"/>
          <p14:tracePt t="17162" x="7418388" y="2963863"/>
          <p14:tracePt t="17172" x="7413625" y="2952750"/>
          <p14:tracePt t="17178" x="7413625" y="2947988"/>
          <p14:tracePt t="17187" x="7413625" y="2940050"/>
          <p14:tracePt t="17194" x="7410450" y="2933700"/>
          <p14:tracePt t="17210" x="7405688" y="2921000"/>
          <p14:tracePt t="17219" x="7399338" y="2913063"/>
          <p14:tracePt t="17226" x="7383463" y="2890838"/>
          <p14:tracePt t="17235" x="7378700" y="2886075"/>
          <p14:tracePt t="17242" x="7375525" y="2879725"/>
          <p14:tracePt t="17252" x="7359650" y="2863850"/>
          <p14:tracePt t="17259" x="7351713" y="2855913"/>
          <p14:tracePt t="17267" x="7337425" y="2844800"/>
          <p14:tracePt t="17275" x="7313613" y="2828925"/>
          <p14:tracePt t="17283" x="7289800" y="2809875"/>
          <p14:tracePt t="17291" x="7267575" y="2798763"/>
          <p14:tracePt t="17299" x="7235825" y="2778125"/>
          <p14:tracePt t="17308" x="7205663" y="2767013"/>
          <p14:tracePt t="17314" x="7181850" y="2755900"/>
          <p14:tracePt t="17323" x="7151688" y="2743200"/>
          <p14:tracePt t="17331" x="7119938" y="2732088"/>
          <p14:tracePt t="17339" x="7089775" y="2720975"/>
          <p14:tracePt t="17347" x="7051675" y="2705100"/>
          <p14:tracePt t="17356" x="7019925" y="2693988"/>
          <p14:tracePt t="17362" x="6981825" y="2682875"/>
          <p14:tracePt t="17370" x="6950075" y="2670175"/>
          <p14:tracePt t="17378" x="6904038" y="2655888"/>
          <p14:tracePt t="17387" x="6873875" y="2643188"/>
          <p14:tracePt t="17395" x="6819900" y="2628900"/>
          <p14:tracePt t="17404" x="6773863" y="2624138"/>
          <p14:tracePt t="17411" x="6742113" y="2616200"/>
          <p14:tracePt t="17420" x="6707188" y="2616200"/>
          <p14:tracePt t="17427" x="6669088" y="2616200"/>
          <p14:tracePt t="17436" x="6642100" y="2616200"/>
          <p14:tracePt t="17443" x="6604000" y="2616200"/>
          <p14:tracePt t="17452" x="6569075" y="2616200"/>
          <p14:tracePt t="17458" x="6523038" y="2616200"/>
          <p14:tracePt t="17468" x="6488113" y="2616200"/>
          <p14:tracePt t="17474" x="6442075" y="2616200"/>
          <p14:tracePt t="17484" x="6367463" y="2616200"/>
          <p14:tracePt t="17491" x="6305550" y="2616200"/>
          <p14:tracePt t="17500" x="6224588" y="2608263"/>
          <p14:tracePt t="17506" x="6132513" y="2593975"/>
          <p14:tracePt t="17515" x="6059488" y="2581275"/>
          <p14:tracePt t="17523" x="5970588" y="2566988"/>
          <p14:tracePt t="17531" x="5878513" y="2551113"/>
          <p14:tracePt t="17539" x="5797550" y="2535238"/>
          <p14:tracePt t="17547" x="5722938" y="2519363"/>
          <p14:tracePt t="17555" x="5649913" y="2505075"/>
          <p14:tracePt t="17562" x="5603875" y="2500313"/>
          <p14:tracePt t="17572" x="5565775" y="2492375"/>
          <p14:tracePt t="17578" x="5546725" y="2492375"/>
          <p14:tracePt t="17588" x="5538788" y="2492375"/>
          <p14:tracePt t="17594" x="5530850" y="2492375"/>
          <p14:tracePt t="17610" x="5526088" y="2492375"/>
          <p14:tracePt t="17626" x="5522913" y="2492375"/>
          <p14:tracePt t="17638" x="5519738" y="2497138"/>
          <p14:tracePt t="17642" x="5503863" y="2505075"/>
          <p14:tracePt t="17651" x="5495925" y="2508250"/>
          <p14:tracePt t="17659" x="5480050" y="2519363"/>
          <p14:tracePt t="17667" x="5453063" y="2532063"/>
          <p14:tracePt t="17675" x="5430838" y="2535238"/>
          <p14:tracePt t="17684" x="5391150" y="2551113"/>
          <p14:tracePt t="17691" x="5360988" y="2562225"/>
          <p14:tracePt t="17697" x="5341938" y="2566988"/>
          <p14:tracePt t="17707" x="5318125" y="2574925"/>
          <p14:tracePt t="17714" x="5307013" y="2578100"/>
          <p14:tracePt t="17723" x="5291138" y="2578100"/>
          <p14:tracePt t="17731" x="5283200" y="2578100"/>
          <p14:tracePt t="17740" x="5280025" y="2581275"/>
          <p14:tracePt t="17746" x="5275263" y="2581275"/>
          <p14:tracePt t="17770" x="5264150" y="2586038"/>
          <p14:tracePt t="17778" x="5264150" y="2589213"/>
          <p14:tracePt t="17787" x="5260975" y="2593975"/>
          <p14:tracePt t="17794" x="5256213" y="2597150"/>
          <p14:tracePt t="17803" x="5253038" y="2601913"/>
          <p14:tracePt t="17810" x="5245100" y="2608263"/>
          <p14:tracePt t="17820" x="5241925" y="2624138"/>
          <p14:tracePt t="17826" x="5229225" y="2635250"/>
          <p14:tracePt t="17835" x="5229225" y="2643188"/>
          <p14:tracePt t="17843" x="5221288" y="2662238"/>
          <p14:tracePt t="17851" x="5213350" y="2674938"/>
          <p14:tracePt t="17858" x="5213350" y="2686050"/>
          <p14:tracePt t="17868" x="5210175" y="2709863"/>
          <p14:tracePt t="17875" x="5210175" y="2716213"/>
          <p14:tracePt t="17881" x="5207000" y="2724150"/>
          <p14:tracePt t="17891" x="5207000" y="2740025"/>
          <p14:tracePt t="17897" x="5207000" y="2759075"/>
          <p14:tracePt t="17907" x="5207000" y="2771775"/>
          <p14:tracePt t="17914" x="5207000" y="2786063"/>
          <p14:tracePt t="17922" x="5210175" y="2805113"/>
          <p14:tracePt t="17931" x="5218113" y="2820988"/>
          <p14:tracePt t="17939" x="5226050" y="2836863"/>
          <p14:tracePt t="17946" x="5237163" y="2855913"/>
          <p14:tracePt t="17956" x="5241925" y="2867025"/>
          <p14:tracePt t="17963" x="5260975" y="2886075"/>
          <p14:tracePt t="17972" x="5275263" y="2909888"/>
          <p14:tracePt t="17978" x="5291138" y="2928938"/>
          <p14:tracePt t="17988" x="5302250" y="2936875"/>
          <p14:tracePt t="17995" x="5318125" y="2960688"/>
          <p14:tracePt t="18005" x="5334000" y="2974975"/>
          <p14:tracePt t="18011" x="5349875" y="2990850"/>
          <p14:tracePt t="18020" x="5364163" y="3006725"/>
          <p14:tracePt t="18026" x="5380038" y="3017838"/>
          <p14:tracePt t="18035" x="5403850" y="3033713"/>
          <p14:tracePt t="18043" x="5410200" y="3036888"/>
          <p14:tracePt t="18052" x="5422900" y="3041650"/>
          <p14:tracePt t="18059" x="5426075" y="3044825"/>
          <p14:tracePt t="18072" x="5430838" y="3044825"/>
          <p14:tracePt t="18114" x="5434013" y="3049588"/>
          <p14:tracePt t="18131" x="5434013" y="3052763"/>
          <p14:tracePt t="18139" x="5437188" y="3060700"/>
          <p14:tracePt t="18148" x="5445125" y="3071813"/>
          <p14:tracePt t="18156" x="5453063" y="3079750"/>
          <p14:tracePt t="18164" x="5461000" y="3090863"/>
          <p14:tracePt t="18173" x="5468938" y="3098800"/>
          <p14:tracePt t="18179" x="5480050" y="3109913"/>
          <p14:tracePt t="18189" x="5495925" y="3125788"/>
          <p14:tracePt t="18194" x="5511800" y="3133725"/>
          <p14:tracePt t="18203" x="5534025" y="3144838"/>
          <p14:tracePt t="18210" x="5541963" y="3149600"/>
          <p14:tracePt t="18220" x="5557838" y="3157538"/>
          <p14:tracePt t="18226" x="5565775" y="3160713"/>
          <p14:tracePt t="18236" x="5568950" y="3163888"/>
          <p14:tracePt t="18242" x="5573713" y="3163888"/>
          <p14:tracePt t="18394" x="5576888" y="3163888"/>
          <p14:tracePt t="18419" x="5580063" y="3163888"/>
          <p14:tracePt t="18850" x="5584825" y="3163888"/>
          <p14:tracePt t="18858" x="5588000" y="3163888"/>
          <p14:tracePt t="18947" x="5592763" y="3163888"/>
          <p14:tracePt t="18962" x="5595938" y="3163888"/>
          <p14:tracePt t="19050" x="5600700" y="3163888"/>
          <p14:tracePt t="19082" x="5603875" y="3160713"/>
          <p14:tracePt t="19130" x="5607050" y="3157538"/>
          <p14:tracePt t="19170" x="5611813" y="3157538"/>
          <p14:tracePt t="19250" x="5614988" y="3152775"/>
          <p14:tracePt t="19291" x="5619750" y="3149600"/>
          <p14:tracePt t="19347" x="5622925" y="3149600"/>
          <p14:tracePt t="19516" x="5627688" y="3144838"/>
          <p14:tracePt t="19602" x="5630863" y="3144838"/>
          <p14:tracePt t="19651" x="5630863" y="3141663"/>
          <p14:tracePt t="19714" x="5634038" y="3136900"/>
          <p14:tracePt t="19818" x="5638800" y="3136900"/>
          <p14:tracePt t="20050" x="5641975" y="3133725"/>
          <p14:tracePt t="20130" x="5646738" y="3130550"/>
          <p14:tracePt t="21275" x="5654675" y="3122613"/>
          <p14:tracePt t="21282" x="5657850" y="3122613"/>
          <p14:tracePt t="21298" x="5657850" y="3117850"/>
          <p14:tracePt t="21716" x="5661025" y="3114675"/>
          <p14:tracePt t="21741" x="5661025" y="3109913"/>
          <p14:tracePt t="24202" x="5665788" y="3109913"/>
          <p14:tracePt t="24224" x="5684838" y="3130550"/>
          <p14:tracePt t="24232" x="5695950" y="3133725"/>
          <p14:tracePt t="24235" x="5703888" y="3144838"/>
          <p14:tracePt t="24243" x="5719763" y="3152775"/>
          <p14:tracePt t="24250" x="5722938" y="3157538"/>
          <p14:tracePt t="24261" x="5735638" y="3163888"/>
          <p14:tracePt t="24268" x="5746750" y="3171825"/>
          <p14:tracePt t="24276" x="5762625" y="3176588"/>
          <p14:tracePt t="24283" x="5770563" y="3184525"/>
          <p14:tracePt t="24292" x="5781675" y="3190875"/>
          <p14:tracePt t="24300" x="5784850" y="3190875"/>
          <p14:tracePt t="24307" x="5797550" y="3198813"/>
          <p14:tracePt t="24316" x="5811838" y="3203575"/>
          <p14:tracePt t="24326" x="5827713" y="3211513"/>
          <p14:tracePt t="24332" x="5846763" y="3225800"/>
          <p14:tracePt t="24339" x="5862638" y="3230563"/>
          <p14:tracePt t="24348" x="5892800" y="3241675"/>
          <p14:tracePt t="24354" x="5924550" y="3252788"/>
          <p14:tracePt t="24363" x="5954713" y="3273425"/>
          <p14:tracePt t="24373" x="5981700" y="3279775"/>
          <p14:tracePt t="24381" x="6040438" y="3300413"/>
          <p14:tracePt t="24387" x="6086475" y="3314700"/>
          <p14:tracePt t="24398" x="6132513" y="3319463"/>
          <p14:tracePt t="24404" x="6170613" y="3327400"/>
          <p14:tracePt t="24412" x="6218238" y="3333750"/>
          <p14:tracePt t="24420" x="6256338" y="3338513"/>
          <p14:tracePt t="24428" x="6294438" y="3354388"/>
          <p14:tracePt t="24435" x="6318250" y="3357563"/>
          <p14:tracePt t="24444" x="6329363" y="3368675"/>
          <p14:tracePt t="24452" x="6345238" y="3373438"/>
          <p14:tracePt t="24459" x="6361113" y="3376613"/>
          <p14:tracePt t="24467" x="6383338" y="3387725"/>
          <p14:tracePt t="24477" x="6407150" y="3400425"/>
          <p14:tracePt t="24483" x="6429375" y="3419475"/>
          <p14:tracePt t="24492" x="6475413" y="3446463"/>
          <p14:tracePt t="24499" x="6526213" y="3465513"/>
          <p14:tracePt t="24507" x="6584950" y="3497263"/>
          <p14:tracePt t="24516" x="6665913" y="3524250"/>
          <p14:tracePt t="24524" x="6738938" y="3554413"/>
          <p14:tracePt t="24531" x="6804025" y="3578225"/>
          <p14:tracePt t="24541" x="6877050" y="3597275"/>
          <p14:tracePt t="24548" x="6954838" y="3619500"/>
          <p14:tracePt t="24555" x="7008813" y="3635375"/>
          <p14:tracePt t="24566" x="7054850" y="3646488"/>
          <p14:tracePt t="24571" x="7086600" y="3654425"/>
          <p14:tracePt t="24580" x="7100888" y="3659188"/>
          <p14:tracePt t="24588" x="7119938" y="3659188"/>
          <p14:tracePt t="24596" x="7127875" y="3662363"/>
          <p14:tracePt t="24603" x="7151688" y="3670300"/>
          <p14:tracePt t="24612" x="7197725" y="3689350"/>
          <p14:tracePt t="24619" x="7256463" y="3713163"/>
          <p14:tracePt t="24628" x="7329488" y="3740150"/>
          <p14:tracePt t="24635" x="7437438" y="3775075"/>
          <p14:tracePt t="24644" x="7602538" y="3824288"/>
          <p14:tracePt t="24650" x="7780338" y="3856038"/>
          <p14:tracePt t="24661" x="7977188" y="3890963"/>
          <p14:tracePt t="24668" x="8208963" y="3937000"/>
          <p14:tracePt t="24676" x="8328025" y="3951288"/>
          <p14:tracePt t="24683" x="8448675" y="3963988"/>
          <p14:tracePt t="24693" x="8529638" y="3967163"/>
          <p14:tracePt t="24699" x="8572500" y="3967163"/>
          <p14:tracePt t="24707" x="8602663" y="3967163"/>
          <p14:tracePt t="24717" x="8610600" y="3967163"/>
          <p14:tracePt t="24726" x="8610600" y="3963988"/>
          <p14:tracePt t="24740" x="8610600" y="3940175"/>
          <p14:tracePt t="24748" x="8610600" y="3921125"/>
          <p14:tracePt t="24757" x="8602663" y="3897313"/>
          <p14:tracePt t="24764" x="8591550" y="3867150"/>
          <p14:tracePt t="24774" x="8583613" y="3856038"/>
          <p14:tracePt t="24780" x="8575675" y="3832225"/>
          <p14:tracePt t="24788" x="8575675" y="3824288"/>
          <p14:tracePt t="24796" x="8575675" y="3816350"/>
          <p14:tracePt t="24803" x="8575675" y="3805238"/>
          <p14:tracePt t="24812" x="8575675" y="3794125"/>
          <p14:tracePt t="24819" x="8586788" y="3781425"/>
          <p14:tracePt t="24828" x="8594725" y="3775075"/>
          <p14:tracePt t="24835" x="8626475" y="3754438"/>
          <p14:tracePt t="24844" x="8640763" y="3743325"/>
          <p14:tracePt t="24852" x="8664575" y="3727450"/>
          <p14:tracePt t="24860" x="8688388" y="3713163"/>
          <p14:tracePt t="24868" x="8710613" y="3694113"/>
          <p14:tracePt t="24876" x="8734425" y="3673475"/>
          <p14:tracePt t="24885" x="8745538" y="3662363"/>
          <p14:tracePt t="24893" x="8761413" y="3638550"/>
          <p14:tracePt t="24900" x="8764588" y="3624263"/>
          <p14:tracePt t="24908" x="8769350" y="3608388"/>
          <p14:tracePt t="24915" x="8775700" y="3581400"/>
          <p14:tracePt t="24924" x="8775700" y="3554413"/>
          <p14:tracePt t="24932" x="8775700" y="3538538"/>
          <p14:tracePt t="24938" x="8775700" y="3503613"/>
          <p14:tracePt t="24948" x="8775700" y="3484563"/>
          <p14:tracePt t="24956" x="8769350" y="3454400"/>
          <p14:tracePt t="24964" x="8756650" y="3430588"/>
          <p14:tracePt t="24972" x="8753475" y="3414713"/>
          <p14:tracePt t="24979" x="8742363" y="3395663"/>
          <p14:tracePt t="24987" x="8737600" y="3384550"/>
          <p14:tracePt t="25004" x="8734425" y="3381375"/>
          <p14:tracePt t="25012" x="8734425" y="3376613"/>
          <p14:tracePt t="25035" x="8729663" y="3373438"/>
          <p14:tracePt t="25051" x="8729663" y="3368675"/>
          <p14:tracePt t="25067" x="8726488" y="3365500"/>
          <p14:tracePt t="25083" x="8718550" y="3357563"/>
          <p14:tracePt t="25099" x="8707438" y="3349625"/>
          <p14:tracePt t="25116" x="8699500" y="3338513"/>
          <p14:tracePt t="25123" x="8688388" y="3322638"/>
          <p14:tracePt t="25132" x="8680450" y="3314700"/>
          <p14:tracePt t="25139" x="8672513" y="3303588"/>
          <p14:tracePt t="25148" x="8664575" y="3295650"/>
          <p14:tracePt t="25157" x="8653463" y="3284538"/>
          <p14:tracePt t="25165" x="8648700" y="3276600"/>
          <p14:tracePt t="25172" x="8640763" y="3268663"/>
          <p14:tracePt t="25182" x="8629650" y="3260725"/>
          <p14:tracePt t="25187" x="8626475" y="3257550"/>
          <p14:tracePt t="25203" x="8621713" y="3252788"/>
          <p14:tracePt t="25213" x="8618538" y="3249613"/>
          <p14:tracePt t="25228" x="8613775" y="3246438"/>
          <p14:tracePt t="25235" x="8605838" y="3241675"/>
          <p14:tracePt t="25260" x="8602663" y="3238500"/>
          <p14:tracePt t="25267" x="8599488" y="3238500"/>
          <p14:tracePt t="25277" x="8594725" y="3238500"/>
          <p14:tracePt t="25284" x="8591550" y="3238500"/>
          <p14:tracePt t="25294" x="8586788" y="3233738"/>
          <p14:tracePt t="25299" x="8583613" y="3233738"/>
          <p14:tracePt t="25309" x="8578850" y="3233738"/>
          <p14:tracePt t="25316" x="8572500" y="3233738"/>
          <p14:tracePt t="25324" x="8567738" y="3233738"/>
          <p14:tracePt t="25331" x="8564563" y="3233738"/>
          <p14:tracePt t="25339" x="8556625" y="3233738"/>
          <p14:tracePt t="25348" x="8551863" y="3233738"/>
          <p14:tracePt t="25355" x="8548688" y="3233738"/>
          <p14:tracePt t="25364" x="8540750" y="3233738"/>
          <p14:tracePt t="25372" x="8532813" y="3233738"/>
          <p14:tracePt t="25380" x="8529638" y="3233738"/>
          <p14:tracePt t="25387" x="8518525" y="3233738"/>
          <p14:tracePt t="25396" x="8510588" y="3233738"/>
          <p14:tracePt t="25404" x="8491538" y="3233738"/>
          <p14:tracePt t="25412" x="8475663" y="3233738"/>
          <p14:tracePt t="25420" x="8456613" y="3233738"/>
          <p14:tracePt t="25428" x="8435975" y="3230563"/>
          <p14:tracePt t="25435" x="8397875" y="3222625"/>
          <p14:tracePt t="25446" x="8351838" y="3211513"/>
          <p14:tracePt t="25451" x="8294688" y="3203575"/>
          <p14:tracePt t="25461" x="8240713" y="3184525"/>
          <p14:tracePt t="25467" x="8193088" y="3176588"/>
          <p14:tracePt t="25476" x="8135938" y="3152775"/>
          <p14:tracePt t="25483" x="8077200" y="3141663"/>
          <p14:tracePt t="25492" x="8023225" y="3117850"/>
          <p14:tracePt t="25500" x="7966075" y="3106738"/>
          <p14:tracePt t="25507" x="7927975" y="3090863"/>
          <p14:tracePt t="25515" x="7869238" y="3071813"/>
          <p14:tracePt t="25523" x="7842250" y="3063875"/>
          <p14:tracePt t="25532" x="7804150" y="3052763"/>
          <p14:tracePt t="25540" x="7780338" y="3041650"/>
          <p14:tracePt t="25548" x="7750175" y="3033713"/>
          <p14:tracePt t="25560" x="7731125" y="3028950"/>
          <p14:tracePt t="25564" x="7699375" y="3017838"/>
          <p14:tracePt t="25573" x="7680325" y="3014663"/>
          <p14:tracePt t="25580" x="7637463" y="2998788"/>
          <p14:tracePt t="25587" x="7602538" y="2995613"/>
          <p14:tracePt t="25596" x="7564438" y="2979738"/>
          <p14:tracePt t="25604" x="7507288" y="2967038"/>
          <p14:tracePt t="25613" x="7459663" y="2944813"/>
          <p14:tracePt t="25620" x="7394575" y="2928938"/>
          <p14:tracePt t="25627" x="7340600" y="2925763"/>
          <p14:tracePt t="25635" x="7267575" y="2909888"/>
          <p14:tracePt t="25644" x="7208838" y="2894013"/>
          <p14:tracePt t="25652" x="7143750" y="2882900"/>
          <p14:tracePt t="25661" x="7097713" y="2874963"/>
          <p14:tracePt t="25669" x="7051675" y="2867025"/>
          <p14:tracePt t="25677" x="7024688" y="2863850"/>
          <p14:tracePt t="25683" x="6985000" y="2855913"/>
          <p14:tracePt t="25693" x="6946900" y="2855913"/>
          <p14:tracePt t="25700" x="6927850" y="2855913"/>
          <p14:tracePt t="25707" x="6908800" y="2855913"/>
          <p14:tracePt t="25716" x="6884988" y="2863850"/>
          <p14:tracePt t="25723" x="6865938" y="2867025"/>
          <p14:tracePt t="25732" x="6835775" y="2879725"/>
          <p14:tracePt t="25739" x="6804025" y="2890838"/>
          <p14:tracePt t="25748" x="6765925" y="2906713"/>
          <p14:tracePt t="25756" x="6734175" y="2909888"/>
          <p14:tracePt t="25763" x="6688138" y="2925763"/>
          <p14:tracePt t="25772" x="6642100" y="2936875"/>
          <p14:tracePt t="25780" x="6596063" y="2952750"/>
          <p14:tracePt t="25788" x="6537325" y="2963863"/>
          <p14:tracePt t="25797" x="6491288" y="2979738"/>
          <p14:tracePt t="25804" x="6445250" y="2987675"/>
          <p14:tracePt t="25813" x="6394450" y="3006725"/>
          <p14:tracePt t="25821" x="6348413" y="3014663"/>
          <p14:tracePt t="25828" x="6318250" y="3025775"/>
          <p14:tracePt t="25836" x="6294438" y="3036888"/>
          <p14:tracePt t="25845" x="6267450" y="3049588"/>
          <p14:tracePt t="25854" x="6245225" y="3060700"/>
          <p14:tracePt t="25861" x="6221413" y="3076575"/>
          <p14:tracePt t="25867" x="6210300" y="3087688"/>
          <p14:tracePt t="25877" x="6202363" y="3103563"/>
          <p14:tracePt t="25883" x="6186488" y="3117850"/>
          <p14:tracePt t="25892" x="6167438" y="3141663"/>
          <p14:tracePt t="25899" x="6159500" y="3149600"/>
          <p14:tracePt t="25909" x="6148388" y="3163888"/>
          <p14:tracePt t="25915" x="6132513" y="3187700"/>
          <p14:tracePt t="25923" x="6121400" y="3211513"/>
          <p14:tracePt t="25932" x="6110288" y="3225800"/>
          <p14:tracePt t="25942" x="6097588" y="3246438"/>
          <p14:tracePt t="25949" x="6089650" y="3260725"/>
          <p14:tracePt t="25965" x="6067425" y="3306763"/>
          <p14:tracePt t="25972" x="6062663" y="3314700"/>
          <p14:tracePt t="25981" x="6051550" y="3330575"/>
          <p14:tracePt t="25988" x="6048375" y="3346450"/>
          <p14:tracePt t="25997" x="6043613" y="3354388"/>
          <p14:tracePt t="26003" x="6040438" y="3368675"/>
          <p14:tracePt t="26013" x="6032500" y="3376613"/>
          <p14:tracePt t="26019" x="6027738" y="3392488"/>
          <p14:tracePt t="26029" x="6027738" y="3408363"/>
          <p14:tracePt t="26035" x="6024563" y="3427413"/>
          <p14:tracePt t="26048" x="6016625" y="3443288"/>
          <p14:tracePt t="26051" x="6016625" y="3457575"/>
          <p14:tracePt t="26061" x="6016625" y="3476625"/>
          <p14:tracePt t="26068" x="6016625" y="3497263"/>
          <p14:tracePt t="26075" x="6016625" y="3519488"/>
          <p14:tracePt t="26085" x="6016625" y="3530600"/>
          <p14:tracePt t="26091" x="6021388" y="3554413"/>
          <p14:tracePt t="26101" x="6024563" y="3573463"/>
          <p14:tracePt t="26107" x="6027738" y="3592513"/>
          <p14:tracePt t="26116" x="6035675" y="3616325"/>
          <p14:tracePt t="26123" x="6040438" y="3632200"/>
          <p14:tracePt t="26133" x="6043613" y="3646488"/>
          <p14:tracePt t="26140" x="6054725" y="3659188"/>
          <p14:tracePt t="26149" x="6059488" y="3673475"/>
          <p14:tracePt t="26155" x="6062663" y="3686175"/>
          <p14:tracePt t="26164" x="6067425" y="3689350"/>
          <p14:tracePt t="26171" x="6067425" y="3694113"/>
          <p14:tracePt t="26179" x="6070600" y="3697288"/>
          <p14:tracePt t="26188" x="6070600" y="3700463"/>
          <p14:tracePt t="26197" x="6075363" y="3705225"/>
          <p14:tracePt t="26203" x="6075363" y="3708400"/>
          <p14:tracePt t="26859" x="6078538" y="3713163"/>
          <p14:tracePt t="26876" x="6081713" y="3713163"/>
          <p14:tracePt t="26885" x="6086475" y="3713163"/>
          <p14:tracePt t="26915" x="6089650" y="3713163"/>
          <p14:tracePt t="26940" x="6094413" y="3708400"/>
          <p14:tracePt t="27027" x="6097588" y="3705225"/>
          <p14:tracePt t="27067" x="6102350" y="3705225"/>
          <p14:tracePt t="27092" x="6105525" y="3705225"/>
          <p14:tracePt t="27107" x="6110288" y="3705225"/>
          <p14:tracePt t="27118" x="6113463" y="3705225"/>
          <p14:tracePt t="27132" x="6116638" y="3705225"/>
          <p14:tracePt t="27140" x="6121400" y="3705225"/>
          <p14:tracePt t="27155" x="6124575" y="3700463"/>
          <p14:tracePt t="27172" x="6129338" y="3700463"/>
          <p14:tracePt t="27181" x="6132513" y="3700463"/>
          <p14:tracePt t="27196" x="6137275" y="3700463"/>
          <p14:tracePt t="27203" x="6137275" y="3697288"/>
          <p14:tracePt t="27219" x="6140450" y="3697288"/>
          <p14:tracePt t="27235" x="6143625" y="3694113"/>
          <p14:tracePt t="27268" x="6148388" y="3694113"/>
          <p14:tracePt t="27292" x="6151563" y="3689350"/>
          <p14:tracePt t="27316" x="6151563" y="3686175"/>
          <p14:tracePt t="27349" x="6151563" y="3681413"/>
          <p14:tracePt t="27363" x="6156325" y="3678238"/>
          <p14:tracePt t="27636" x="6164263" y="3678238"/>
          <p14:tracePt t="27644" x="6164263" y="3673475"/>
          <p14:tracePt t="27669" x="6164263" y="3670300"/>
          <p14:tracePt t="27693" x="6167438" y="3667125"/>
          <p14:tracePt t="27717" x="6170613" y="3662363"/>
          <p14:tracePt t="27750" x="6170613" y="3659188"/>
          <p14:tracePt t="27979" x="6170613" y="3654425"/>
          <p14:tracePt t="27998" x="6170613" y="3651250"/>
          <p14:tracePt t="28005" x="6170613" y="3646488"/>
          <p14:tracePt t="28028" x="6170613" y="3643313"/>
          <p14:tracePt t="28068" x="6170613" y="3638550"/>
          <p14:tracePt t="28091" x="6170613" y="3635375"/>
          <p14:tracePt t="28116" x="6170613" y="3632200"/>
          <p14:tracePt t="28147" x="6170613" y="3627438"/>
          <p14:tracePt t="28187" x="6170613" y="3624263"/>
          <p14:tracePt t="28228" x="6170613" y="3619500"/>
          <p14:tracePt t="28315" x="6170613" y="3616325"/>
          <p14:tracePt t="28461" x="6170613" y="3611563"/>
          <p14:tracePt t="28524" x="6170613" y="3608388"/>
          <p14:tracePt t="28939" x="6170613" y="3605213"/>
          <p14:tracePt t="28948" x="6170613" y="3600450"/>
          <p14:tracePt t="28964" x="6170613" y="3597275"/>
          <p14:tracePt t="28971" x="6170613" y="3589338"/>
          <p14:tracePt t="28988" x="6170613" y="3578225"/>
          <p14:tracePt t="29299" x="6170613" y="3573463"/>
          <p14:tracePt t="29332" x="6170613" y="3570288"/>
          <p14:tracePt t="29452" x="6170613" y="3565525"/>
          <p14:tracePt t="29516" x="6170613" y="3562350"/>
          <p14:tracePt t="29628" x="6170613" y="3557588"/>
          <p14:tracePt t="29652" x="6170613" y="3554413"/>
          <p14:tracePt t="29715" x="6170613" y="3551238"/>
          <p14:tracePt t="29733" x="6170613" y="3546475"/>
          <p14:tracePt t="29764" x="6170613" y="3543300"/>
          <p14:tracePt t="29790" x="6170613" y="3538538"/>
          <p14:tracePt t="29861" x="6170613" y="3535363"/>
          <p14:tracePt t="29972" x="6170613" y="3530600"/>
          <p14:tracePt t="30324" x="6170613" y="3527425"/>
          <p14:tracePt t="30884" x="6167438" y="3527425"/>
          <p14:tracePt t="30892" x="6164263" y="3530600"/>
          <p14:tracePt t="30902" x="6164263" y="3535363"/>
          <p14:tracePt t="30917" x="6164263" y="3538538"/>
          <p14:tracePt t="30940" x="6164263" y="3543300"/>
          <p14:tracePt t="30949" x="6164263" y="3546475"/>
          <p14:tracePt t="30965" x="6164263" y="3551238"/>
          <p14:tracePt t="30972" x="6164263" y="3554413"/>
          <p14:tracePt t="30979" x="6164263" y="3557588"/>
          <p14:tracePt t="30995" x="6164263" y="3562350"/>
          <p14:tracePt t="31011" x="6167438" y="3565525"/>
          <p14:tracePt t="31022" x="6170613" y="3570288"/>
          <p14:tracePt t="31028" x="6175375" y="3570288"/>
          <p14:tracePt t="31037" x="6178550" y="3570288"/>
          <p14:tracePt t="31054" x="6183313" y="3570288"/>
          <p14:tracePt t="31060" x="6186488" y="3570288"/>
          <p14:tracePt t="31069" x="6191250" y="3570288"/>
          <p14:tracePt t="31091" x="6194425" y="3570288"/>
          <p14:tracePt t="31101" x="6197600" y="3570288"/>
          <p14:tracePt t="31118" x="6202363" y="3570288"/>
          <p14:tracePt t="31124" x="6205538" y="3565525"/>
          <p14:tracePt t="31134" x="6218238" y="3562350"/>
          <p14:tracePt t="31140" x="6221413" y="3562350"/>
          <p14:tracePt t="31149" x="6232525" y="3557588"/>
          <p14:tracePt t="31156" x="6251575" y="3557588"/>
          <p14:tracePt t="31164" x="6278563" y="3554413"/>
          <p14:tracePt t="31172" x="6318250" y="3554413"/>
          <p14:tracePt t="31184" x="6372225" y="3557588"/>
          <p14:tracePt t="31188" x="6410325" y="3557588"/>
          <p14:tracePt t="31196" x="6464300" y="3557588"/>
          <p14:tracePt t="31205" x="6499225" y="3557588"/>
          <p14:tracePt t="31212" x="6545263" y="3557588"/>
          <p14:tracePt t="31221" x="6572250" y="3557588"/>
          <p14:tracePt t="31229" x="6577013" y="3557588"/>
          <p14:tracePt t="31237" x="6580188" y="3557588"/>
          <p14:tracePt t="31252" x="6580188" y="3551238"/>
          <p14:tracePt t="31260" x="6580188" y="3546475"/>
          <p14:tracePt t="31268" x="6577013" y="3535363"/>
          <p14:tracePt t="31276" x="6553200" y="3503613"/>
          <p14:tracePt t="31286" x="6526213" y="3481388"/>
          <p14:tracePt t="31292" x="6502400" y="3457575"/>
          <p14:tracePt t="31302" x="6464300" y="3430588"/>
          <p14:tracePt t="31308" x="6421438" y="3403600"/>
          <p14:tracePt t="31317" x="6383338" y="3376613"/>
          <p14:tracePt t="31324" x="6334125" y="3346450"/>
          <p14:tracePt t="31332" x="6310313" y="3333750"/>
          <p14:tracePt t="31340" x="6294438" y="3330575"/>
          <p14:tracePt t="31349" x="6286500" y="3330575"/>
          <p14:tracePt t="31516" x="6278563" y="3330575"/>
          <p14:tracePt t="31524" x="6275388" y="3330575"/>
          <p14:tracePt t="31534" x="6267450" y="3333750"/>
          <p14:tracePt t="31542" x="6256338" y="3346450"/>
          <p14:tracePt t="31548" x="6248400" y="3354388"/>
          <p14:tracePt t="31557" x="6237288" y="3365500"/>
          <p14:tracePt t="31563" x="6221413" y="3373438"/>
          <p14:tracePt t="31573" x="6213475" y="3384550"/>
          <p14:tracePt t="31581" x="6202363" y="3387725"/>
          <p14:tracePt t="31589" x="6197600" y="3392488"/>
          <p14:tracePt t="31597" x="6194425" y="3395663"/>
          <p14:tracePt t="31606" x="6191250" y="3395663"/>
          <p14:tracePt t="31612" x="6186488" y="3395663"/>
          <p14:tracePt t="31622" x="6183313" y="3400425"/>
          <p14:tracePt t="31629" x="6178550" y="3400425"/>
          <p14:tracePt t="31637" x="6175375" y="3403600"/>
          <p14:tracePt t="31645" x="6170613" y="3403600"/>
          <p14:tracePt t="31654" x="6164263" y="3403600"/>
          <p14:tracePt t="31661" x="6159500" y="3403600"/>
          <p14:tracePt t="31668" x="6156325" y="3403600"/>
          <p14:tracePt t="31676" x="6148388" y="3403600"/>
          <p14:tracePt t="31685" x="6143625" y="3403600"/>
          <p14:tracePt t="31692" x="6137275" y="3403600"/>
          <p14:tracePt t="31702" x="6132513" y="3403600"/>
          <p14:tracePt t="31708" x="6129338" y="3403600"/>
          <p14:tracePt t="31717" x="6121400" y="3403600"/>
          <p14:tracePt t="31724" x="6105525" y="3403600"/>
          <p14:tracePt t="31733" x="6089650" y="3403600"/>
          <p14:tracePt t="31740" x="6078538" y="3403600"/>
          <p14:tracePt t="31749" x="6054725" y="3403600"/>
          <p14:tracePt t="31756" x="6035675" y="3403600"/>
          <p14:tracePt t="31766" x="6021388" y="3403600"/>
          <p14:tracePt t="31772" x="6000750" y="3403600"/>
          <p14:tracePt t="31781" x="5981700" y="3403600"/>
          <p14:tracePt t="31789" x="5973763" y="3403600"/>
          <p14:tracePt t="31799" x="5962650" y="3403600"/>
          <p14:tracePt t="31805" x="5954713" y="3403600"/>
          <p14:tracePt t="31821" x="5951538" y="3403600"/>
          <p14:tracePt t="31836" x="5946775" y="3403600"/>
          <p14:tracePt t="31860" x="5943600" y="3403600"/>
          <p14:tracePt t="31886" x="5935663" y="3403600"/>
          <p14:tracePt t="31900" x="5927725" y="3403600"/>
          <p14:tracePt t="31910" x="5919788" y="3403600"/>
          <p14:tracePt t="31917" x="5897563" y="3408363"/>
          <p14:tracePt t="31927" x="5878513" y="3408363"/>
          <p14:tracePt t="31934" x="5862638" y="3408363"/>
          <p14:tracePt t="31941" x="5843588" y="3408363"/>
          <p14:tracePt t="31949" x="5824538" y="3408363"/>
          <p14:tracePt t="31962" x="5800725" y="3408363"/>
          <p14:tracePt t="31964" x="5781675" y="3408363"/>
          <p14:tracePt t="31973" x="5770563" y="3408363"/>
          <p14:tracePt t="31979" x="5757863" y="3408363"/>
          <p14:tracePt t="31990" x="5754688" y="3408363"/>
          <p14:tracePt t="31996" x="5749925" y="3408363"/>
          <p14:tracePt t="32005" x="5749925" y="3411538"/>
          <p14:tracePt t="32060" x="5746750" y="3414713"/>
          <p14:tracePt t="32076" x="5743575" y="3414713"/>
          <p14:tracePt t="32093" x="5738813" y="3414713"/>
          <p14:tracePt t="32102" x="5735638" y="3414713"/>
          <p14:tracePt t="32136" x="5722938" y="3419475"/>
          <p14:tracePt t="32149" x="5716588" y="3419475"/>
          <p14:tracePt t="32156" x="5711825" y="3419475"/>
          <p14:tracePt t="32173" x="5708650" y="3419475"/>
          <p14:tracePt t="32180" x="5703888" y="3419475"/>
          <p14:tracePt t="32190" x="5700713" y="3419475"/>
          <p14:tracePt t="32197" x="5695950" y="3419475"/>
          <p14:tracePt t="32213" x="5692775" y="3419475"/>
          <p14:tracePt t="32222" x="5684838" y="3419475"/>
          <p14:tracePt t="32228" x="5681663" y="3419475"/>
          <p14:tracePt t="32238" x="5676900" y="3422650"/>
          <p14:tracePt t="32243" x="5673725" y="3422650"/>
          <p14:tracePt t="32254" x="5665788" y="3427413"/>
          <p14:tracePt t="32261" x="5661025" y="3427413"/>
          <p14:tracePt t="32276" x="5657850" y="3427413"/>
          <p14:tracePt t="32285" x="5654675" y="3430588"/>
          <p14:tracePt t="32301" x="5649913" y="3435350"/>
          <p14:tracePt t="32317" x="5646738" y="3435350"/>
          <p14:tracePt t="32333" x="5641975" y="3435350"/>
          <p14:tracePt t="32340" x="5638800" y="3438525"/>
          <p14:tracePt t="32357" x="5638800" y="3443288"/>
          <p14:tracePt t="32364" x="5634038" y="3443288"/>
          <p14:tracePt t="32380" x="5630863" y="3446463"/>
          <p14:tracePt t="32396" x="5627688" y="3449638"/>
          <p14:tracePt t="32411" x="5622925" y="3454400"/>
          <p14:tracePt t="32437" x="5622925" y="3457575"/>
          <p14:tracePt t="32445" x="5619750" y="3457575"/>
          <p14:tracePt t="32460" x="5619750" y="3462338"/>
          <p14:tracePt t="32476" x="5614988" y="3465513"/>
          <p14:tracePt t="32486" x="5611813" y="3473450"/>
          <p14:tracePt t="32502" x="5611813" y="3476625"/>
          <p14:tracePt t="32509" x="5607050" y="3481388"/>
          <p14:tracePt t="32518" x="5607050" y="3492500"/>
          <p14:tracePt t="32525" x="5607050" y="3497263"/>
          <p14:tracePt t="32534" x="5607050" y="3500438"/>
          <p14:tracePt t="32541" x="5607050" y="3503613"/>
          <p14:tracePt t="32551" x="5603875" y="3511550"/>
          <p14:tracePt t="32557" x="5603875" y="3516313"/>
          <p14:tracePt t="32565" x="5603875" y="3519488"/>
          <p14:tracePt t="32573" x="5603875" y="3524250"/>
          <p14:tracePt t="32580" x="5603875" y="3530600"/>
          <p14:tracePt t="32589" x="5603875" y="3535363"/>
          <p14:tracePt t="32596" x="5603875" y="3538538"/>
          <p14:tracePt t="32605" x="5603875" y="3546475"/>
          <p14:tracePt t="32615" x="5603875" y="3551238"/>
          <p14:tracePt t="32622" x="5603875" y="3557588"/>
          <p14:tracePt t="32628" x="5603875" y="3562350"/>
          <p14:tracePt t="32637" x="5603875" y="3570288"/>
          <p14:tracePt t="32644" x="5603875" y="3573463"/>
          <p14:tracePt t="32653" x="5603875" y="3581400"/>
          <p14:tracePt t="32660" x="5603875" y="3584575"/>
          <p14:tracePt t="32670" x="5603875" y="3592513"/>
          <p14:tracePt t="32676" x="5607050" y="3605213"/>
          <p14:tracePt t="32685" x="5611813" y="3611563"/>
          <p14:tracePt t="32692" x="5614988" y="3624263"/>
          <p14:tracePt t="32702" x="5627688" y="3638550"/>
          <p14:tracePt t="32709" x="5630863" y="3646488"/>
          <p14:tracePt t="32717" x="5641975" y="3662363"/>
          <p14:tracePt t="32726" x="5649913" y="3670300"/>
          <p14:tracePt t="32733" x="5661025" y="3681413"/>
          <p14:tracePt t="32740" x="5665788" y="3686175"/>
          <p14:tracePt t="32749" x="5673725" y="3694113"/>
          <p14:tracePt t="32756" x="5676900" y="3697288"/>
          <p14:tracePt t="32763" x="5681663" y="3700463"/>
          <p14:tracePt t="32811" x="5681663" y="3705225"/>
          <p14:tracePt t="32828" x="5684838" y="3708400"/>
          <p14:tracePt t="32853" x="5684838" y="3713163"/>
          <p14:tracePt t="32861" x="5684838" y="3716338"/>
          <p14:tracePt t="32869" x="5689600" y="3721100"/>
          <p14:tracePt t="32876" x="5692775" y="3727450"/>
          <p14:tracePt t="32885" x="5692775" y="3732213"/>
          <p14:tracePt t="32892" x="5708650" y="3751263"/>
          <p14:tracePt t="32903" x="5708650" y="3754438"/>
          <p14:tracePt t="32908" x="5716588" y="3767138"/>
          <p14:tracePt t="32921" x="5727700" y="3775075"/>
          <p14:tracePt t="32924" x="5730875" y="3778250"/>
          <p14:tracePt t="32936" x="5743575" y="3786188"/>
          <p14:tracePt t="32941" x="5746750" y="3789363"/>
          <p14:tracePt t="32950" x="5749925" y="3794125"/>
          <p14:tracePt t="32958" x="5754688" y="3797300"/>
          <p14:tracePt t="32990" x="5757863" y="3802063"/>
          <p14:tracePt t="33028" x="5762625" y="3802063"/>
          <p14:tracePt t="33036" x="5770563" y="3813175"/>
          <p14:tracePt t="33053" x="5781675" y="3821113"/>
          <p14:tracePt t="33060" x="5797550" y="3835400"/>
          <p14:tracePt t="33071" x="5803900" y="3840163"/>
          <p14:tracePt t="33076" x="5827713" y="3859213"/>
          <p14:tracePt t="33087" x="5857875" y="3870325"/>
          <p14:tracePt t="33108" x="5959475" y="3905250"/>
          <p14:tracePt t="33116" x="5978525" y="3913188"/>
          <p14:tracePt t="33124" x="5989638" y="3913188"/>
          <p14:tracePt t="33135" x="6000750" y="3913188"/>
          <p14:tracePt t="33142" x="6005513" y="3913188"/>
          <p14:tracePt t="33151" x="6008688" y="3913188"/>
          <p14:tracePt t="33157" x="6013450" y="3913188"/>
          <p14:tracePt t="33181" x="6016625" y="3913188"/>
          <p14:tracePt t="33212" x="6021388" y="3913188"/>
          <p14:tracePt t="33237" x="6024563" y="3913188"/>
          <p14:tracePt t="33244" x="6032500" y="3913188"/>
          <p14:tracePt t="33252" x="6043613" y="3913188"/>
          <p14:tracePt t="33261" x="6051550" y="3913188"/>
          <p14:tracePt t="33270" x="6070600" y="3913188"/>
          <p14:tracePt t="33276" x="6089650" y="3913188"/>
          <p14:tracePt t="33286" x="6105525" y="3917950"/>
          <p14:tracePt t="33293" x="6129338" y="3917950"/>
          <p14:tracePt t="33301" x="6137275" y="3917950"/>
          <p14:tracePt t="33309" x="6143625" y="3917950"/>
          <p14:tracePt t="33318" x="6151563" y="3917950"/>
          <p14:tracePt t="33325" x="6156325" y="3917950"/>
          <p14:tracePt t="33341" x="6159500" y="3917950"/>
          <p14:tracePt t="33365" x="6164263" y="3917950"/>
          <p14:tracePt t="33381" x="6167438" y="3917950"/>
          <p14:tracePt t="33389" x="6175375" y="3913188"/>
          <p14:tracePt t="33396" x="6197600" y="3913188"/>
          <p14:tracePt t="33405" x="6232525" y="3917950"/>
          <p14:tracePt t="33412" x="6278563" y="3929063"/>
          <p14:tracePt t="33422" x="6353175" y="3959225"/>
          <p14:tracePt t="33428" x="6445250" y="3983038"/>
          <p14:tracePt t="33438" x="6588125" y="4017963"/>
          <p14:tracePt t="33445" x="6680200" y="4032250"/>
          <p14:tracePt t="33454" x="6811963" y="4059238"/>
          <p14:tracePt t="33461" x="6892925" y="4067175"/>
          <p14:tracePt t="33469" x="6946900" y="4083050"/>
          <p14:tracePt t="33476" x="6965950" y="4083050"/>
          <p14:tracePt t="33485" x="6970713" y="4083050"/>
          <p14:tracePt t="33517" x="6970713" y="4067175"/>
          <p14:tracePt t="33526" x="6954838" y="4052888"/>
          <p14:tracePt t="33535" x="6927850" y="4013200"/>
          <p14:tracePt t="33541" x="6911975" y="3994150"/>
          <p14:tracePt t="33548" x="6877050" y="3956050"/>
          <p14:tracePt t="33557" x="6862763" y="3940175"/>
          <p14:tracePt t="33566" x="6838950" y="3913188"/>
          <p14:tracePt t="33575" x="6827838" y="3910013"/>
          <p14:tracePt t="33583" x="6823075" y="3905250"/>
          <p14:tracePt t="33637" x="6838950" y="3905250"/>
          <p14:tracePt t="33644" x="6846888" y="3905250"/>
          <p14:tracePt t="33652" x="6854825" y="3905250"/>
          <p14:tracePt t="33660" x="6865938" y="3905250"/>
          <p14:tracePt t="33669" x="6873875" y="3905250"/>
          <p14:tracePt t="33732" x="6865938" y="3894138"/>
          <p14:tracePt t="33740" x="6850063" y="3875088"/>
          <p14:tracePt t="33748" x="6827838" y="3848100"/>
          <p14:tracePt t="33757" x="6811963" y="3832225"/>
          <p14:tracePt t="33764" x="6800850" y="3824288"/>
          <p14:tracePt t="33828" x="6815138" y="3824288"/>
          <p14:tracePt t="33836" x="6835775" y="3824288"/>
          <p14:tracePt t="33844" x="6854825" y="3824288"/>
          <p14:tracePt t="33854" x="6889750" y="3832225"/>
          <p14:tracePt t="33860" x="6911975" y="3835400"/>
          <p14:tracePt t="33869" x="6946900" y="3835400"/>
          <p14:tracePt t="33876" x="6965950" y="3835400"/>
          <p14:tracePt t="33886" x="6978650" y="3835400"/>
          <p14:tracePt t="33892" x="6981825" y="3835400"/>
          <p14:tracePt t="33934" x="6985000" y="3829050"/>
          <p14:tracePt t="33941" x="6985000" y="3821113"/>
          <p14:tracePt t="33950" x="6981825" y="3805238"/>
          <p14:tracePt t="33958" x="6973888" y="3781425"/>
          <p14:tracePt t="33965" x="6965950" y="3775075"/>
          <p14:tracePt t="34004" x="6965950" y="3767138"/>
          <p14:tracePt t="34021" x="6965950" y="3754438"/>
          <p14:tracePt t="34028" x="6965950" y="3751263"/>
          <p14:tracePt t="34041" x="6973888" y="3743325"/>
          <p14:tracePt t="34044" x="6978650" y="3740150"/>
          <p14:tracePt t="34054" x="6981825" y="3735388"/>
          <p14:tracePt t="34061" x="6981825" y="3727450"/>
          <p14:tracePt t="34069" x="6985000" y="3721100"/>
          <p14:tracePt t="34086" x="6985000" y="3708400"/>
          <p14:tracePt t="34093" x="6985000" y="3700463"/>
          <p14:tracePt t="34109" x="6985000" y="3681413"/>
          <p14:tracePt t="34115" x="6985000" y="3678238"/>
          <p14:tracePt t="34126" x="6978650" y="3662363"/>
          <p14:tracePt t="34132" x="6962775" y="3635375"/>
          <p14:tracePt t="34143" x="6938963" y="3611563"/>
          <p14:tracePt t="34149" x="6923088" y="3597275"/>
          <p14:tracePt t="34157" x="6904038" y="3578225"/>
          <p14:tracePt t="34166" x="6892925" y="3573463"/>
          <p14:tracePt t="34189" x="6889750" y="3570288"/>
          <p14:tracePt t="34205" x="6884988" y="3565525"/>
          <p14:tracePt t="34300" x="6884988" y="3562350"/>
          <p14:tracePt t="34309" x="6884988" y="3557588"/>
          <p14:tracePt t="34315" x="6884988" y="3554413"/>
          <p14:tracePt t="34325" x="6881813" y="3551238"/>
          <p14:tracePt t="34333" x="6877050" y="3543300"/>
          <p14:tracePt t="34341" x="6865938" y="3535363"/>
          <p14:tracePt t="34349" x="6850063" y="3524250"/>
          <p14:tracePt t="34357" x="6842125" y="3511550"/>
          <p14:tracePt t="34365" x="6831013" y="3508375"/>
          <p14:tracePt t="34373" x="6827838" y="3508375"/>
          <p14:tracePt t="34389" x="6823075" y="3503613"/>
          <p14:tracePt t="34396" x="6819900" y="3503613"/>
          <p14:tracePt t="34452" x="6815138" y="3503613"/>
          <p14:tracePt t="34470" x="6811963" y="3503613"/>
          <p14:tracePt t="34493" x="6808788" y="3503613"/>
          <p14:tracePt t="34501" x="6804025" y="3503613"/>
          <p14:tracePt t="34508" x="6800850" y="3503613"/>
          <p14:tracePt t="34518" x="6796088" y="3503613"/>
          <p14:tracePt t="34525" x="6788150" y="3500438"/>
          <p14:tracePt t="34533" x="6784975" y="3500438"/>
          <p14:tracePt t="34542" x="6777038" y="3497263"/>
          <p14:tracePt t="34548" x="6773863" y="3497263"/>
          <p14:tracePt t="34589" x="6769100" y="3497263"/>
          <p14:tracePt t="34989" x="6769100" y="3492500"/>
          <p14:tracePt t="35405" x="6781800" y="3489325"/>
          <p14:tracePt t="35413" x="6784975" y="3489325"/>
          <p14:tracePt t="35421" x="6792913" y="3489325"/>
          <p14:tracePt t="35428" x="6804025" y="3489325"/>
          <p14:tracePt t="35437" x="6811963" y="3489325"/>
          <p14:tracePt t="35445" x="6815138" y="3489325"/>
          <p14:tracePt t="35453" x="6819900" y="3489325"/>
          <p14:tracePt t="35461" x="6823075" y="3489325"/>
          <p14:tracePt t="35509" x="6827838" y="3489325"/>
          <p14:tracePt t="35573" x="6831013" y="3489325"/>
          <p14:tracePt t="51465" x="6831013" y="3484563"/>
          <p14:tracePt t="51470" x="6472238" y="3392488"/>
          <p14:tracePt t="51471" x="6456363" y="3387725"/>
          <p14:tracePt t="51473" x="6448425" y="3384550"/>
          <p14:tracePt t="51475" x="6437313" y="3376613"/>
          <p14:tracePt t="51483" x="6429375" y="3373438"/>
          <p14:tracePt t="51492" x="6421438" y="3373438"/>
          <p14:tracePt t="51502" x="6410325" y="3368675"/>
          <p14:tracePt t="51508" x="6402388" y="3365500"/>
          <p14:tracePt t="51517" x="6394450" y="3365500"/>
          <p14:tracePt t="51526" x="6380163" y="3360738"/>
          <p14:tracePt t="51531" x="6372225" y="3360738"/>
          <p14:tracePt t="51539" x="6356350" y="3354388"/>
          <p14:tracePt t="51547" x="6340475" y="3354388"/>
          <p14:tracePt t="51557" x="6321425" y="3349625"/>
          <p14:tracePt t="51563" x="6299200" y="3346450"/>
          <p14:tracePt t="51572" x="6272213" y="3338513"/>
          <p14:tracePt t="51580" x="6251575" y="3338513"/>
          <p14:tracePt t="51588" x="6237288" y="3338513"/>
          <p14:tracePt t="51595" x="6213475" y="3333750"/>
          <p14:tracePt t="51605" x="6202363" y="3327400"/>
          <p14:tracePt t="51611" x="6178550" y="3327400"/>
          <p14:tracePt t="51621" x="6167438" y="3327400"/>
          <p14:tracePt t="51628" x="6151563" y="3322638"/>
          <p14:tracePt t="51637" x="6137275" y="3322638"/>
          <p14:tracePt t="51644" x="6129338" y="3319463"/>
          <p14:tracePt t="51653" x="6116638" y="3319463"/>
          <p14:tracePt t="51660" x="6110288" y="3319463"/>
          <p14:tracePt t="51668" x="6105525" y="3319463"/>
          <p14:tracePt t="51677" x="6102350" y="3319463"/>
          <p14:tracePt t="51686" x="6097588" y="3319463"/>
          <p14:tracePt t="51702" x="6094413" y="3319463"/>
          <p14:tracePt t="51715" x="6089650" y="3319463"/>
          <p14:tracePt t="51741" x="6086475" y="3319463"/>
          <p14:tracePt t="51748" x="6081713" y="3322638"/>
          <p14:tracePt t="51757" x="6078538" y="3327400"/>
          <p14:tracePt t="51763" x="6075363" y="3327400"/>
          <p14:tracePt t="51773" x="6067425" y="3330575"/>
          <p14:tracePt t="51781" x="6067425" y="3333750"/>
          <p14:tracePt t="51788" x="6059488" y="3338513"/>
          <p14:tracePt t="51797" x="6054725" y="3341688"/>
          <p14:tracePt t="51809" x="6048375" y="3349625"/>
          <p14:tracePt t="51812" x="6043613" y="3354388"/>
          <p14:tracePt t="51821" x="6040438" y="3357563"/>
          <p14:tracePt t="51827" x="6035675" y="3360738"/>
          <p14:tracePt t="51837" x="6032500" y="3365500"/>
          <p14:tracePt t="51843" x="6027738" y="3368675"/>
          <p14:tracePt t="51850" x="6024563" y="3373438"/>
          <p14:tracePt t="51860" x="6021388" y="3376613"/>
          <p14:tracePt t="51870" x="6008688" y="3381375"/>
          <p14:tracePt t="51876" x="6005513" y="3384550"/>
          <p14:tracePt t="51884" x="5997575" y="3387725"/>
          <p14:tracePt t="51892" x="5994400" y="3387725"/>
          <p14:tracePt t="51900" x="5989638" y="3392488"/>
          <p14:tracePt t="51909" x="5986463" y="3395663"/>
          <p14:tracePt t="51917" x="5986463" y="3400425"/>
          <p14:tracePt t="51925" x="5981700" y="3400425"/>
          <p14:tracePt t="51940" x="5978525" y="3403600"/>
          <p14:tracePt t="51962" x="5978525" y="3408363"/>
          <p14:tracePt t="51972" x="5973763" y="3411538"/>
          <p14:tracePt t="51989" x="5970588" y="3414713"/>
          <p14:tracePt t="51995" x="5970588" y="3419475"/>
          <p14:tracePt t="52005" x="5970588" y="3422650"/>
          <p14:tracePt t="52011" x="5967413" y="3422650"/>
          <p14:tracePt t="52022" x="5967413" y="3427413"/>
          <p14:tracePt t="52028" x="5962650" y="3430588"/>
          <p14:tracePt t="52044" x="5962650" y="3443288"/>
          <p14:tracePt t="52051" x="5959475" y="3443288"/>
          <p14:tracePt t="52060" x="5959475" y="3446463"/>
          <p14:tracePt t="52067" x="5954713" y="3449638"/>
          <p14:tracePt t="52076" x="5954713" y="3457575"/>
          <p14:tracePt t="52083" x="5954713" y="3465513"/>
          <p14:tracePt t="52093" x="5954713" y="3473450"/>
          <p14:tracePt t="52101" x="5954713" y="3481388"/>
          <p14:tracePt t="52108" x="5951538" y="3492500"/>
          <p14:tracePt t="52115" x="5951538" y="3500438"/>
          <p14:tracePt t="52125" x="5951538" y="3516313"/>
          <p14:tracePt t="52131" x="5951538" y="3524250"/>
          <p14:tracePt t="52142" x="5951538" y="3530600"/>
          <p14:tracePt t="52148" x="5951538" y="3543300"/>
          <p14:tracePt t="52157" x="5951538" y="3551238"/>
          <p14:tracePt t="52163" x="5951538" y="3557588"/>
          <p14:tracePt t="52172" x="5951538" y="3562350"/>
          <p14:tracePt t="52179" x="5951538" y="3565525"/>
          <p14:tracePt t="52190" x="5951538" y="3573463"/>
          <p14:tracePt t="52204" x="5951538" y="3581400"/>
          <p14:tracePt t="52212" x="5951538" y="3584575"/>
          <p14:tracePt t="52219" x="5951538" y="3589338"/>
          <p14:tracePt t="52237" x="5954713" y="3592513"/>
          <p14:tracePt t="52244" x="5954713" y="3597275"/>
          <p14:tracePt t="52252" x="5959475" y="3608388"/>
          <p14:tracePt t="52261" x="5959475" y="3611563"/>
          <p14:tracePt t="52267" x="5959475" y="3616325"/>
          <p14:tracePt t="52276" x="5959475" y="3619500"/>
          <p14:tracePt t="52284" x="5959475" y="3624263"/>
          <p14:tracePt t="52292" x="5959475" y="3627438"/>
          <p14:tracePt t="52300" x="5962650" y="3632200"/>
          <p14:tracePt t="52310" x="5967413" y="3638550"/>
          <p14:tracePt t="52317" x="5967413" y="3646488"/>
          <p14:tracePt t="52325" x="5967413" y="3651250"/>
          <p14:tracePt t="52332" x="5970588" y="3654425"/>
          <p14:tracePt t="52340" x="5970588" y="3659188"/>
          <p14:tracePt t="52349" x="5978525" y="3667125"/>
          <p14:tracePt t="52356" x="5978525" y="3670300"/>
          <p14:tracePt t="52364" x="5981700" y="3678238"/>
          <p14:tracePt t="52373" x="5986463" y="3689350"/>
          <p14:tracePt t="52380" x="5989638" y="3694113"/>
          <p14:tracePt t="52390" x="5997575" y="3700463"/>
          <p14:tracePt t="52396" x="6000750" y="3708400"/>
          <p14:tracePt t="52405" x="6024563" y="3732213"/>
          <p14:tracePt t="52412" x="6040438" y="3748088"/>
          <p14:tracePt t="52423" x="6070600" y="3767138"/>
          <p14:tracePt t="52428" x="6105525" y="3786188"/>
          <p14:tracePt t="52437" x="6124575" y="3797300"/>
          <p14:tracePt t="52444" x="6156325" y="3805238"/>
          <p14:tracePt t="52451" x="6186488" y="3816350"/>
          <p14:tracePt t="52461" x="6213475" y="3816350"/>
          <p14:tracePt t="52468" x="6251575" y="3816350"/>
          <p14:tracePt t="52477" x="6264275" y="3816350"/>
          <p14:tracePt t="52484" x="6278563" y="3816350"/>
          <p14:tracePt t="52493" x="6283325" y="3816350"/>
          <p14:tracePt t="52501" x="6286500" y="3816350"/>
          <p14:tracePt t="52563" x="6291263" y="3816350"/>
          <p14:tracePt t="52572" x="6294438" y="3816350"/>
          <p14:tracePt t="52579" x="6302375" y="3821113"/>
          <p14:tracePt t="52586" x="6326188" y="3824288"/>
          <p14:tracePt t="52596" x="6345238" y="3832225"/>
          <p14:tracePt t="52607" x="6364288" y="3835400"/>
          <p14:tracePt t="52612" x="6402388" y="3843338"/>
          <p14:tracePt t="52623" x="6434138" y="3848100"/>
          <p14:tracePt t="52628" x="6469063" y="3848100"/>
          <p14:tracePt t="52637" x="6499225" y="3848100"/>
          <p14:tracePt t="52644" x="6534150" y="3848100"/>
          <p14:tracePt t="52652" x="6553200" y="3848100"/>
          <p14:tracePt t="52662" x="6569075" y="3848100"/>
          <p14:tracePt t="52668" x="6580188" y="3835400"/>
          <p14:tracePt t="52676" x="6584950" y="3835400"/>
          <p14:tracePt t="52685" x="6588125" y="3835400"/>
          <p14:tracePt t="52693" x="6591300" y="3832225"/>
          <p14:tracePt t="52700" x="6596063" y="3832225"/>
          <p14:tracePt t="52709" x="6599238" y="3829050"/>
          <p14:tracePt t="52716" x="6607175" y="3829050"/>
          <p14:tracePt t="52725" x="6615113" y="3824288"/>
          <p14:tracePt t="52733" x="6634163" y="3824288"/>
          <p14:tracePt t="52741" x="6657975" y="3824288"/>
          <p14:tracePt t="52750" x="6684963" y="3824288"/>
          <p14:tracePt t="52756" x="6719888" y="3824288"/>
          <p14:tracePt t="52765" x="6757988" y="3824288"/>
          <p14:tracePt t="52775" x="6792913" y="3816350"/>
          <p14:tracePt t="52780" x="6823075" y="3813175"/>
          <p14:tracePt t="52790" x="6850063" y="3813175"/>
          <p14:tracePt t="52796" x="6873875" y="3802063"/>
          <p14:tracePt t="52806" x="6881813" y="3802063"/>
          <p14:tracePt t="52812" x="6881813" y="3797300"/>
          <p14:tracePt t="52828" x="6884988" y="3794125"/>
          <p14:tracePt t="52836" x="6884988" y="3781425"/>
          <p14:tracePt t="52844" x="6884988" y="3767138"/>
          <p14:tracePt t="52851" x="6873875" y="3751263"/>
          <p14:tracePt t="52861" x="6865938" y="3735388"/>
          <p14:tracePt t="52868" x="6846888" y="3713163"/>
          <p14:tracePt t="52877" x="6831013" y="3697288"/>
          <p14:tracePt t="52885" x="6823075" y="3689350"/>
          <p14:tracePt t="52893" x="6811963" y="3681413"/>
          <p14:tracePt t="53060" x="6811963" y="3678238"/>
          <p14:tracePt t="53083" x="6811963" y="3673475"/>
          <p14:tracePt t="53139" x="6811963" y="3670300"/>
          <p14:tracePt t="53156" x="6811963" y="3667125"/>
          <p14:tracePt t="53164" x="6823075" y="3659188"/>
          <p14:tracePt t="53173" x="6827838" y="3654425"/>
          <p14:tracePt t="53181" x="6835775" y="3654425"/>
          <p14:tracePt t="53189" x="6842125" y="3651250"/>
          <p14:tracePt t="53195" x="6842125" y="3646488"/>
          <p14:tracePt t="53251" x="6850063" y="3646488"/>
          <p14:tracePt t="53300" x="6850063" y="3643313"/>
          <p14:tracePt t="53315" x="6862763" y="3638550"/>
          <p14:tracePt t="53332" x="6869113" y="3635375"/>
          <p14:tracePt t="53348" x="6877050" y="3632200"/>
          <p14:tracePt t="53363" x="6889750" y="3632200"/>
          <p14:tracePt t="53636" x="6889750" y="3635375"/>
          <p14:tracePt t="57604" x="6889750" y="3638550"/>
          <p14:tracePt t="59541" x="6889750" y="3646488"/>
          <p14:tracePt t="59558" x="6889750" y="3651250"/>
          <p14:tracePt t="59567" x="6889750" y="3654425"/>
          <p14:tracePt t="59572" x="6884988" y="3659188"/>
          <p14:tracePt t="59581" x="6881813" y="3662363"/>
          <p14:tracePt t="59589" x="6881813" y="3667125"/>
          <p14:tracePt t="59598" x="6877050" y="3670300"/>
          <p14:tracePt t="59607" x="6873875" y="3673475"/>
          <p14:tracePt t="59614" x="6862763" y="3678238"/>
          <p14:tracePt t="59621" x="6858000" y="3681413"/>
          <p14:tracePt t="59629" x="6854825" y="3681413"/>
          <p14:tracePt t="59637" x="6846888" y="3686175"/>
          <p14:tracePt t="59644" x="6838950" y="3694113"/>
          <p14:tracePt t="59652" x="6823075" y="3705225"/>
          <p14:tracePt t="59661" x="6808788" y="3716338"/>
          <p14:tracePt t="59669" x="6784975" y="3735388"/>
          <p14:tracePt t="59678" x="6746875" y="3759200"/>
          <p14:tracePt t="59685" x="6696075" y="3786188"/>
          <p14:tracePt t="59694" x="6645275" y="3805238"/>
          <p14:tracePt t="59702" x="6591300" y="3835400"/>
          <p14:tracePt t="59708" x="6550025" y="3848100"/>
          <p14:tracePt t="59718" x="6510338" y="3859213"/>
          <p14:tracePt t="59728" x="6464300" y="3875088"/>
          <p14:tracePt t="59734" x="6418263" y="3886200"/>
          <p14:tracePt t="59741" x="6388100" y="3902075"/>
          <p14:tracePt t="59749" x="6348413" y="3913188"/>
          <p14:tracePt t="59756" x="6318250" y="3924300"/>
          <p14:tracePt t="59765" x="6294438" y="3937000"/>
          <p14:tracePt t="59772" x="6256338" y="3948113"/>
          <p14:tracePt t="59781" x="6224588" y="3959225"/>
          <p14:tracePt t="59789" x="6210300" y="3971925"/>
          <p14:tracePt t="59799" x="6194425" y="3975100"/>
          <p14:tracePt t="59804" x="6186488" y="3986213"/>
          <p14:tracePt t="59813" x="6175375" y="3990975"/>
          <p14:tracePt t="59821" x="6170613" y="3994150"/>
          <p14:tracePt t="59829" x="6170613" y="3998913"/>
          <p14:tracePt t="59837" x="6170613" y="4002088"/>
          <p14:tracePt t="59846" x="6167438" y="4010025"/>
          <p14:tracePt t="59855" x="6167438" y="4017963"/>
          <p14:tracePt t="59861" x="6175375" y="4032250"/>
          <p14:tracePt t="59869" x="6186488" y="4064000"/>
          <p14:tracePt t="59875" x="6202363" y="4086225"/>
          <p14:tracePt t="59886" x="6229350" y="4117975"/>
          <p14:tracePt t="59893" x="6264275" y="4152900"/>
          <p14:tracePt t="59901" x="6299200" y="4195763"/>
          <p14:tracePt t="59909" x="6321425" y="4217988"/>
          <p14:tracePt t="59918" x="6364288" y="4260850"/>
          <p14:tracePt t="59924" x="6415088" y="4303713"/>
          <p14:tracePt t="59933" x="6464300" y="4344988"/>
          <p14:tracePt t="59940" x="6496050" y="4371975"/>
          <p14:tracePt t="59950" x="6537325" y="4392613"/>
          <p14:tracePt t="59957" x="6596063" y="4425950"/>
          <p14:tracePt t="59970" x="6653213" y="4457700"/>
          <p14:tracePt t="59972" x="6707188" y="4476750"/>
          <p14:tracePt t="59980" x="6777038" y="4514850"/>
          <p14:tracePt t="59988" x="6838950" y="4538663"/>
          <p14:tracePt t="59997" x="6904038" y="4557713"/>
          <p14:tracePt t="60005" x="6989763" y="4589463"/>
          <p14:tracePt t="60014" x="7105650" y="4616450"/>
          <p14:tracePt t="60021" x="7213600" y="4638675"/>
          <p14:tracePt t="60029" x="7305675" y="4654550"/>
          <p14:tracePt t="60036" x="7405688" y="4670425"/>
          <p14:tracePt t="60045" x="7494588" y="4684713"/>
          <p14:tracePt t="60053" x="7599363" y="4700588"/>
          <p14:tracePt t="60062" x="7715250" y="4708525"/>
          <p14:tracePt t="60070" x="7804150" y="4716463"/>
          <p14:tracePt t="60078" x="7893050" y="4716463"/>
          <p14:tracePt t="60085" x="7966075" y="4724400"/>
          <p14:tracePt t="60092" x="8039100" y="4724400"/>
          <p14:tracePt t="60101" x="8120063" y="4730750"/>
          <p14:tracePt t="60108" x="8208963" y="4746625"/>
          <p14:tracePt t="60117" x="8289925" y="4762500"/>
          <p14:tracePt t="60126" x="8382000" y="4773613"/>
          <p14:tracePt t="60134" x="8483600" y="4789488"/>
          <p14:tracePt t="60145" x="8602663" y="4808538"/>
          <p14:tracePt t="60149" x="8756650" y="4816475"/>
          <p14:tracePt t="60156" x="8907463" y="4827588"/>
          <p14:tracePt t="60165" x="9074150" y="4827588"/>
          <p14:tracePt t="60173" x="9239250" y="4827588"/>
          <p14:tracePt t="60184" x="9424988" y="4827588"/>
          <p14:tracePt t="60189" x="9629775" y="4819650"/>
          <p14:tracePt t="60199" x="9802813" y="4800600"/>
          <p14:tracePt t="60204" x="9961563" y="4781550"/>
          <p14:tracePt t="60212" x="10085388" y="4754563"/>
          <p14:tracePt t="60221" x="10188575" y="4738688"/>
          <p14:tracePt t="60231" x="10255250" y="4716463"/>
          <p14:tracePt t="60237" x="10347325" y="4692650"/>
          <p14:tracePt t="60248" x="10420350" y="4662488"/>
          <p14:tracePt t="60253" x="10501313" y="4627563"/>
          <p14:tracePt t="60261" x="10566400" y="4595813"/>
          <p14:tracePt t="60318" x="10953750" y="4403725"/>
          <p14:tracePt t="60324" x="10991850" y="4384675"/>
          <p14:tracePt t="60333" x="11042650" y="4360863"/>
          <p14:tracePt t="60340" x="11099800" y="4341813"/>
          <p14:tracePt t="60350" x="11153775" y="4314825"/>
          <p14:tracePt t="60357" x="11210925" y="4283075"/>
          <p14:tracePt t="60366" x="11253788" y="4256088"/>
          <p14:tracePt t="60373" x="11293475" y="4229100"/>
          <p14:tracePt t="60382" x="11307763" y="4214813"/>
          <p14:tracePt t="60389" x="11334750" y="4183063"/>
          <p14:tracePt t="60398" x="11342688" y="4152900"/>
          <p14:tracePt t="60405" x="11347450" y="4114800"/>
          <p14:tracePt t="60414" x="11353800" y="4075113"/>
          <p14:tracePt t="60421" x="11353800" y="4032250"/>
          <p14:tracePt t="60429" x="11347450" y="4002088"/>
          <p14:tracePt t="60436" x="11331575" y="3951288"/>
          <p14:tracePt t="60446" x="11320463" y="3921125"/>
          <p14:tracePt t="60454" x="11307763" y="3883025"/>
          <p14:tracePt t="60466" x="11296650" y="3851275"/>
          <p14:tracePt t="60470" x="11285538" y="3832225"/>
          <p14:tracePt t="60477" x="11269663" y="3794125"/>
          <p14:tracePt t="60485" x="11250613" y="3751263"/>
          <p14:tracePt t="60496" x="11245850" y="3724275"/>
          <p14:tracePt t="60501" x="11226800" y="3694113"/>
          <p14:tracePt t="60509" x="11207750" y="3651250"/>
          <p14:tracePt t="60519" x="11183938" y="3605213"/>
          <p14:tracePt t="60527" x="11150600" y="3554413"/>
          <p14:tracePt t="60534" x="11115675" y="3497263"/>
          <p14:tracePt t="60541" x="11061700" y="3435350"/>
          <p14:tracePt t="60549" x="11002963" y="3376613"/>
          <p14:tracePt t="60556" x="10960100" y="3333750"/>
          <p14:tracePt t="60567" x="10883900" y="3273425"/>
          <p14:tracePt t="60574" x="10814050" y="3219450"/>
          <p14:tracePt t="60583" x="10721975" y="3144838"/>
          <p14:tracePt t="60589" x="10655300" y="3098800"/>
          <p14:tracePt t="60599" x="10579100" y="3049588"/>
          <p14:tracePt t="60605" x="10493375" y="2998788"/>
          <p14:tracePt t="60614" x="10374313" y="2944813"/>
          <p14:tracePt t="60621" x="10301288" y="2906713"/>
          <p14:tracePt t="60629" x="10204450" y="2867025"/>
          <p14:tracePt t="60637" x="10126663" y="2836863"/>
          <p14:tracePt t="60646" x="10007600" y="2794000"/>
          <p14:tracePt t="60655" x="9934575" y="2771775"/>
          <p14:tracePt t="60664" x="9848850" y="2743200"/>
          <p14:tracePt t="60669" x="9767888" y="2720975"/>
          <p14:tracePt t="60680" x="9671050" y="2678113"/>
          <p14:tracePt t="60685" x="9529763" y="2651125"/>
          <p14:tracePt t="60703" x="9347200" y="2597150"/>
          <p14:tracePt t="60713" x="9077325" y="2547938"/>
          <p14:tracePt t="60718" x="8953500" y="2519363"/>
          <p14:tracePt t="60724" x="8850313" y="2505075"/>
          <p14:tracePt t="60733" x="8726488" y="2489200"/>
          <p14:tracePt t="60740" x="8626475" y="2473325"/>
          <p14:tracePt t="60750" x="8540750" y="2459038"/>
          <p14:tracePt t="60757" x="8405813" y="2459038"/>
          <p14:tracePt t="60766" x="8305800" y="2451100"/>
          <p14:tracePt t="60772" x="8216900" y="2451100"/>
          <p14:tracePt t="60781" x="8120063" y="2451100"/>
          <p14:tracePt t="60788" x="8039100" y="2451100"/>
          <p14:tracePt t="60798" x="7966075" y="2451100"/>
          <p14:tracePt t="60805" x="7904163" y="2451100"/>
          <p14:tracePt t="60815" x="7823200" y="2454275"/>
          <p14:tracePt t="60821" x="7750175" y="2462213"/>
          <p14:tracePt t="60828" x="7677150" y="2473325"/>
          <p14:tracePt t="60837" x="7615238" y="2489200"/>
          <p14:tracePt t="60843" x="7556500" y="2497138"/>
          <p14:tracePt t="60853" x="7494588" y="2513013"/>
          <p14:tracePt t="60865" x="7421563" y="2519363"/>
          <p14:tracePt t="60870" x="7348538" y="2532063"/>
          <p14:tracePt t="60879" x="7283450" y="2540000"/>
          <p14:tracePt t="60886" x="7229475" y="2554288"/>
          <p14:tracePt t="60894" x="7170738" y="2562225"/>
          <p14:tracePt t="60902" x="7089775" y="2574925"/>
          <p14:tracePt t="60910" x="7035800" y="2581275"/>
          <p14:tracePt t="60918" x="6970713" y="2589213"/>
          <p14:tracePt t="60926" x="6896100" y="2605088"/>
          <p14:tracePt t="60935" x="6842125" y="2613025"/>
          <p14:tracePt t="60941" x="6781800" y="2616200"/>
          <p14:tracePt t="60948" x="6707188" y="2632075"/>
          <p14:tracePt t="60956" x="6642100" y="2647950"/>
          <p14:tracePt t="60967" x="6569075" y="2655888"/>
          <p14:tracePt t="60973" x="6488113" y="2670175"/>
          <p14:tracePt t="60982" x="6407150" y="2678113"/>
          <p14:tracePt t="60989" x="6313488" y="2701925"/>
          <p14:tracePt t="60999" x="6224588" y="2720975"/>
          <p14:tracePt t="61005" x="6151563" y="2743200"/>
          <p14:tracePt t="61013" x="6094413" y="2774950"/>
          <p14:tracePt t="61021" x="6043613" y="2809875"/>
          <p14:tracePt t="61030" x="6008688" y="2836863"/>
          <p14:tracePt t="61037" x="5973763" y="2874963"/>
          <p14:tracePt t="61047" x="5951538" y="2909888"/>
          <p14:tracePt t="61053" x="5924550" y="2947988"/>
          <p14:tracePt t="61062" x="5913438" y="2971800"/>
          <p14:tracePt t="61069" x="5897563" y="3009900"/>
          <p14:tracePt t="61079" x="5892800" y="3049588"/>
          <p14:tracePt t="61086" x="5881688" y="3079750"/>
          <p14:tracePt t="61096" x="5873750" y="3106738"/>
          <p14:tracePt t="61102" x="5870575" y="3136900"/>
          <p14:tracePt t="61112" x="5862638" y="3157538"/>
          <p14:tracePt t="61117" x="5857875" y="3179763"/>
          <p14:tracePt t="61124" x="5857875" y="3187700"/>
          <p14:tracePt t="61133" x="5854700" y="3206750"/>
          <p14:tracePt t="61141" x="5854700" y="3222625"/>
          <p14:tracePt t="61150" x="5854700" y="3241675"/>
          <p14:tracePt t="61157" x="5854700" y="3265488"/>
          <p14:tracePt t="61166" x="5854700" y="3284538"/>
          <p14:tracePt t="61172" x="5857875" y="3303588"/>
          <p14:tracePt t="61181" x="5870575" y="3333750"/>
          <p14:tracePt t="61188" x="5886450" y="3365500"/>
          <p14:tracePt t="61205" x="5908675" y="3419475"/>
          <p14:tracePt t="61215" x="5919788" y="3443288"/>
          <p14:tracePt t="61221" x="5924550" y="3462338"/>
          <p14:tracePt t="61228" x="5924550" y="3470275"/>
          <p14:tracePt t="61237" x="5927725" y="3473450"/>
          <p14:tracePt t="61244" x="5927725" y="3476625"/>
          <p14:tracePt t="61254" x="5927725" y="3484563"/>
          <p14:tracePt t="61278" x="5927725" y="3489325"/>
          <p14:tracePt t="61286" x="5924550" y="3492500"/>
          <p14:tracePt t="61301" x="5919788" y="3497263"/>
          <p14:tracePt t="61319" x="5916613" y="3497263"/>
          <p14:tracePt t="61325" x="5913438" y="3497263"/>
          <p14:tracePt t="61334" x="5913438" y="3503613"/>
          <p14:tracePt t="61341" x="5908675" y="3508375"/>
          <p14:tracePt t="61349" x="5908675" y="3511550"/>
          <p14:tracePt t="61366" x="5905500" y="3527425"/>
          <p14:tracePt t="61373" x="5905500" y="3535363"/>
          <p14:tracePt t="61382" x="5905500" y="3551238"/>
          <p14:tracePt t="61389" x="5905500" y="3565525"/>
          <p14:tracePt t="61398" x="5905500" y="3584575"/>
          <p14:tracePt t="61405" x="5905500" y="3605213"/>
          <p14:tracePt t="61414" x="5913438" y="3643313"/>
          <p14:tracePt t="61421" x="5916613" y="3681413"/>
          <p14:tracePt t="61430" x="5924550" y="3727450"/>
          <p14:tracePt t="61437" x="5932488" y="3775075"/>
          <p14:tracePt t="61448" x="5943600" y="3829050"/>
          <p14:tracePt t="61454" x="5959475" y="3894138"/>
          <p14:tracePt t="61463" x="5981700" y="3951288"/>
          <p14:tracePt t="61469" x="6000750" y="4025900"/>
          <p14:tracePt t="61479" x="6016625" y="4106863"/>
          <p14:tracePt t="61485" x="6059488" y="4214813"/>
          <p14:tracePt t="61493" x="6094413" y="4325938"/>
          <p14:tracePt t="61502" x="6132513" y="4403725"/>
          <p14:tracePt t="61511" x="6164263" y="4476750"/>
          <p14:tracePt t="61517" x="6194425" y="4568825"/>
          <p14:tracePt t="61525" x="6221413" y="4654550"/>
          <p14:tracePt t="61534" x="6251575" y="4711700"/>
          <p14:tracePt t="61541" x="6272213" y="4765675"/>
          <p14:tracePt t="61550" x="6294438" y="4816475"/>
          <p14:tracePt t="61558" x="6313488" y="4854575"/>
          <p14:tracePt t="61566" x="6318250" y="4886325"/>
          <p14:tracePt t="61575" x="6326188" y="4905375"/>
          <p14:tracePt t="61581" x="6329363" y="4927600"/>
          <p14:tracePt t="61589" x="6329363" y="4940300"/>
          <p14:tracePt t="61598" x="6329363" y="4951413"/>
          <p14:tracePt t="61606" x="6329363" y="4967288"/>
          <p14:tracePt t="61614" x="6329363" y="4978400"/>
          <p14:tracePt t="61621" x="6329363" y="4994275"/>
          <p14:tracePt t="61627" x="6326188" y="5013325"/>
          <p14:tracePt t="61636" x="6326188" y="5029200"/>
          <p14:tracePt t="61644" x="6326188" y="5043488"/>
          <p14:tracePt t="61653" x="6326188" y="5070475"/>
          <p14:tracePt t="61661" x="6326188" y="5097463"/>
          <p14:tracePt t="61670" x="6326188" y="5121275"/>
          <p14:tracePt t="61678" x="6326188" y="5140325"/>
          <p14:tracePt t="61686" x="6326188" y="5159375"/>
          <p14:tracePt t="61692" x="6326188" y="5194300"/>
          <p14:tracePt t="61702" x="6329363" y="5213350"/>
          <p14:tracePt t="61708" x="6329363" y="5237163"/>
          <p14:tracePt t="61718" x="6329363" y="5256213"/>
          <p14:tracePt t="61727" x="6329363" y="5272088"/>
          <p14:tracePt t="61735" x="6329363" y="5280025"/>
          <p14:tracePt t="61782" x="6337300" y="5272088"/>
          <p14:tracePt t="61789" x="6337300" y="5260975"/>
          <p14:tracePt t="61798" x="6348413" y="5226050"/>
          <p14:tracePt t="61804" x="6348413" y="5202238"/>
          <p14:tracePt t="61813" x="6353175" y="5175250"/>
          <p14:tracePt t="61820" x="6364288" y="5151438"/>
          <p14:tracePt t="61831" x="6364288" y="5132388"/>
          <p14:tracePt t="61837" x="6364288" y="5124450"/>
          <p14:tracePt t="61847" x="6364288" y="5121275"/>
          <p14:tracePt t="61853" x="6367463" y="5113338"/>
          <p14:tracePt t="61869" x="6367463" y="5110163"/>
          <p14:tracePt t="61876" x="6367463" y="5105400"/>
          <p14:tracePt t="61909" x="6367463" y="5097463"/>
          <p14:tracePt t="61924" x="6367463" y="5086350"/>
          <p14:tracePt t="61934" x="6367463" y="5078413"/>
          <p14:tracePt t="61942" x="6367463" y="5064125"/>
          <p14:tracePt t="61950" x="6367463" y="5043488"/>
          <p14:tracePt t="61957" x="6367463" y="5016500"/>
          <p14:tracePt t="61966" x="6367463" y="4983163"/>
          <p14:tracePt t="61975" x="6364288" y="4943475"/>
          <p14:tracePt t="61984" x="6364288" y="4905375"/>
          <p14:tracePt t="61988" x="6364288" y="4870450"/>
          <p14:tracePt t="61999" x="6353175" y="4832350"/>
          <p14:tracePt t="62006" x="6348413" y="4800600"/>
          <p14:tracePt t="62015" x="6340475" y="4792663"/>
          <p14:tracePt t="62022" x="6337300" y="4778375"/>
          <p14:tracePt t="62029" x="6329363" y="4765675"/>
          <p14:tracePt t="62037" x="6318250" y="4759325"/>
          <p14:tracePt t="62044" x="6310313" y="4759325"/>
          <p14:tracePt t="62054" x="6305550" y="4754563"/>
          <p14:tracePt t="62061" x="6299200" y="4754563"/>
          <p14:tracePt t="62070" x="6286500" y="4751388"/>
          <p14:tracePt t="62077" x="6278563" y="4751388"/>
          <p14:tracePt t="62086" x="6264275" y="4751388"/>
          <p14:tracePt t="62092" x="6256338" y="4751388"/>
          <p14:tracePt t="62101" x="6237288" y="4754563"/>
          <p14:tracePt t="62109" x="6213475" y="4762500"/>
          <p14:tracePt t="62119" x="6175375" y="4765675"/>
          <p14:tracePt t="62125" x="6156325" y="4765675"/>
          <p14:tracePt t="62134" x="6137275" y="4773613"/>
          <p14:tracePt t="62141" x="6116638" y="4773613"/>
          <p14:tracePt t="62149" x="6089650" y="4773613"/>
          <p14:tracePt t="62156" x="6067425" y="4773613"/>
          <p14:tracePt t="62166" x="6054725" y="4770438"/>
          <p14:tracePt t="62173" x="6024563" y="4765675"/>
          <p14:tracePt t="62183" x="6005513" y="4762500"/>
          <p14:tracePt t="62189" x="5973763" y="4754563"/>
          <p14:tracePt t="62199" x="5940425" y="4746625"/>
          <p14:tracePt t="62205" x="5908675" y="4746625"/>
          <p14:tracePt t="62212" x="5870575" y="4735513"/>
          <p14:tracePt t="62222" x="5843588" y="4735513"/>
          <p14:tracePt t="62230" x="5789613" y="4727575"/>
          <p14:tracePt t="62238" x="5757863" y="4724400"/>
          <p14:tracePt t="62245" x="5719763" y="4716463"/>
          <p14:tracePt t="62254" x="5684838" y="4716463"/>
          <p14:tracePt t="62262" x="5646738" y="4716463"/>
          <p14:tracePt t="62269" x="5619750" y="4716463"/>
          <p14:tracePt t="62276" x="5592763" y="4716463"/>
          <p14:tracePt t="62287" x="5565775" y="4716463"/>
          <p14:tracePt t="62293" x="5549900" y="4716463"/>
          <p14:tracePt t="62303" x="5541963" y="4716463"/>
          <p14:tracePt t="62310" x="5534025" y="4716463"/>
          <p14:tracePt t="62317" x="5522913" y="4716463"/>
          <p14:tracePt t="62324" x="5514975" y="4716463"/>
          <p14:tracePt t="62334" x="5511800" y="4716463"/>
          <p14:tracePt t="62341" x="5499100" y="4716463"/>
          <p14:tracePt t="62350" x="5476875" y="4716463"/>
          <p14:tracePt t="62357" x="5457825" y="4716463"/>
          <p14:tracePt t="62366" x="5437188" y="4716463"/>
          <p14:tracePt t="62373" x="5403850" y="4716463"/>
          <p14:tracePt t="62380" x="5376863" y="4716463"/>
          <p14:tracePt t="62388" x="5337175" y="4716463"/>
          <p14:tracePt t="62398" x="5302250" y="4716463"/>
          <p14:tracePt t="62405" x="5248275" y="4716463"/>
          <p14:tracePt t="62413" x="5202238" y="4716463"/>
          <p14:tracePt t="62422" x="5148263" y="4716463"/>
          <p14:tracePt t="62429" x="5129213" y="4716463"/>
          <p14:tracePt t="62437" x="5091113" y="4724400"/>
          <p14:tracePt t="62444" x="5067300" y="4735513"/>
          <p14:tracePt t="62454" x="5051425" y="4738688"/>
          <p14:tracePt t="62462" x="5037138" y="4746625"/>
          <p14:tracePt t="62470" x="5032375" y="4754563"/>
          <p14:tracePt t="62480" x="5024438" y="4759325"/>
          <p14:tracePt t="62486" x="5024438" y="4762500"/>
          <p14:tracePt t="62492" x="5016500" y="4770438"/>
          <p14:tracePt t="62501" x="4997450" y="4792663"/>
          <p14:tracePt t="62509" x="4983163" y="4808538"/>
          <p14:tracePt t="62518" x="4959350" y="4835525"/>
          <p14:tracePt t="62525" x="4932363" y="4859338"/>
          <p14:tracePt t="62534" x="4908550" y="4873625"/>
          <p14:tracePt t="62542" x="4886325" y="4900613"/>
          <p14:tracePt t="62549" x="4862513" y="4924425"/>
          <p14:tracePt t="62556" x="4835525" y="4948238"/>
          <p14:tracePt t="62565" x="4821238" y="4962525"/>
          <p14:tracePt t="62573" x="4800600" y="4997450"/>
          <p14:tracePt t="62583" x="4792663" y="5005388"/>
          <p14:tracePt t="62589" x="4781550" y="5029200"/>
          <p14:tracePt t="62599" x="4781550" y="5056188"/>
          <p14:tracePt t="62605" x="4778375" y="5086350"/>
          <p14:tracePt t="62614" x="4778375" y="5121275"/>
          <p14:tracePt t="62622" x="4770438" y="5159375"/>
          <p14:tracePt t="62628" x="4770438" y="5207000"/>
          <p14:tracePt t="62639" x="4770438" y="5260975"/>
          <p14:tracePt t="62645" x="4770438" y="5314950"/>
          <p14:tracePt t="62654" x="4770438" y="5375275"/>
          <p14:tracePt t="62660" x="4770438" y="5430838"/>
          <p14:tracePt t="62669" x="4762500" y="5484813"/>
          <p14:tracePt t="62678" x="4754563" y="5541963"/>
          <p14:tracePt t="62686" x="4743450" y="5595938"/>
          <p14:tracePt t="62693" x="4719638" y="5654675"/>
          <p14:tracePt t="62702" x="4711700" y="5715000"/>
          <p14:tracePt t="62709" x="4700588" y="5754688"/>
          <p14:tracePt t="62717" x="4692650" y="5792788"/>
          <p14:tracePt t="62726" x="4689475" y="5822950"/>
          <p14:tracePt t="62735" x="4681538" y="5849938"/>
          <p14:tracePt t="62741" x="4678363" y="5889625"/>
          <p14:tracePt t="62750" x="4678363" y="5919788"/>
          <p14:tracePt t="62759" x="4678363" y="5938838"/>
          <p14:tracePt t="62766" x="4670425" y="5965825"/>
          <p14:tracePt t="62773" x="4670425" y="5992813"/>
          <p14:tracePt t="62781" x="4673600" y="6024563"/>
          <p14:tracePt t="62789" x="4678363" y="6051550"/>
          <p14:tracePt t="62798" x="4692650" y="6081713"/>
          <p14:tracePt t="62806" x="4705350" y="6113463"/>
          <p14:tracePt t="62813" x="4716463" y="6135688"/>
          <p14:tracePt t="62822" x="4719638" y="6151563"/>
          <p14:tracePt t="62829" x="4735513" y="6178550"/>
          <p14:tracePt t="62837" x="4746625" y="6189663"/>
          <p14:tracePt t="62845" x="4751388" y="6205538"/>
          <p14:tracePt t="62854" x="4773613" y="6229350"/>
          <p14:tracePt t="62861" x="4789488" y="6243638"/>
          <p14:tracePt t="62871" x="4808538" y="6267450"/>
          <p14:tracePt t="62877" x="4832350" y="6291263"/>
          <p14:tracePt t="62886" x="4854575" y="6310313"/>
          <p14:tracePt t="62892" x="4889500" y="6332538"/>
          <p14:tracePt t="62901" x="4929188" y="6359525"/>
          <p14:tracePt t="62910" x="4951413" y="6372225"/>
          <p14:tracePt t="62919" x="5002213" y="6399213"/>
          <p14:tracePt t="62927" x="5048250" y="6421438"/>
          <p14:tracePt t="62935" x="5086350" y="6434138"/>
          <p14:tracePt t="62944" x="5145088" y="6456363"/>
          <p14:tracePt t="62949" x="5191125" y="6467475"/>
          <p14:tracePt t="62956" x="5241925" y="6491288"/>
          <p14:tracePt t="62967" x="5287963" y="6502400"/>
          <p14:tracePt t="62974" x="5353050" y="6534150"/>
          <p14:tracePt t="62982" x="5407025" y="6545263"/>
          <p14:tracePt t="62989" x="5476875" y="6577013"/>
          <p14:tracePt t="63001" x="5530850" y="6596063"/>
          <p14:tracePt t="63005" x="5580063" y="6610350"/>
          <p14:tracePt t="63013" x="5619750" y="6630988"/>
          <p14:tracePt t="63022" x="5665788" y="6645275"/>
          <p14:tracePt t="63029" x="5703888" y="6657975"/>
          <p14:tracePt t="63038" x="5727700" y="6661150"/>
          <p14:tracePt t="63046" x="5746750" y="6672263"/>
          <p14:tracePt t="63054" x="5762625" y="6672263"/>
          <p14:tracePt t="63062" x="5776913" y="6684963"/>
          <p14:tracePt t="63070" x="5784850" y="6684963"/>
          <p14:tracePt t="63077" x="5797550" y="6688138"/>
          <p14:tracePt t="63093" x="5800725" y="6688138"/>
          <p14:tracePt t="63109" x="5803900" y="6688138"/>
          <p14:tracePt t="63119" x="5808663" y="6688138"/>
          <p14:tracePt t="63124" x="5811838" y="6688138"/>
          <p14:tracePt t="63134" x="5819775" y="6688138"/>
          <p14:tracePt t="63141" x="5835650" y="6688138"/>
          <p14:tracePt t="63152" x="5854700" y="6688138"/>
          <p14:tracePt t="63157" x="5873750" y="6688138"/>
          <p14:tracePt t="63166" x="5900738" y="6688138"/>
          <p14:tracePt t="63174" x="5946775" y="6688138"/>
          <p14:tracePt t="63181" x="5986463" y="6684963"/>
          <p14:tracePt t="63190" x="6027738" y="6684963"/>
          <p14:tracePt t="63198" x="6067425" y="6672263"/>
          <p14:tracePt t="63207" x="6102350" y="6653213"/>
          <p14:tracePt t="63212" x="6116638" y="6642100"/>
          <p14:tracePt t="63222" x="6124575" y="6637338"/>
          <p14:tracePt t="63230" x="6129338" y="6637338"/>
          <p14:tracePt t="63237" x="6132513" y="6634163"/>
          <p14:tracePt t="63255" x="6137275" y="6623050"/>
          <p14:tracePt t="63262" x="6140450" y="6607175"/>
          <p14:tracePt t="63270" x="6148388" y="6588125"/>
          <p14:tracePt t="63277" x="6148388" y="6550025"/>
          <p14:tracePt t="63287" x="6159500" y="6526213"/>
          <p14:tracePt t="63292" x="6170613" y="6488113"/>
          <p14:tracePt t="63302" x="6191250" y="6440488"/>
          <p14:tracePt t="63309" x="6213475" y="6375400"/>
          <p14:tracePt t="63319" x="6240463" y="6318250"/>
          <p14:tracePt t="63326" x="6272213" y="6259513"/>
          <p14:tracePt t="63337" x="6291263" y="6213475"/>
          <p14:tracePt t="63342" x="6318250" y="6162675"/>
          <p14:tracePt t="63351" x="6348413" y="6113463"/>
          <p14:tracePt t="63357" x="6367463" y="6059488"/>
          <p14:tracePt t="63375" x="6402388" y="5962650"/>
          <p14:tracePt t="63384" x="6402388" y="5916613"/>
          <p14:tracePt t="63390" x="6415088" y="5878513"/>
          <p14:tracePt t="63400" x="6415088" y="5838825"/>
          <p14:tracePt t="63406" x="6421438" y="5811838"/>
          <p14:tracePt t="63413" x="6421438" y="5765800"/>
          <p14:tracePt t="63422" x="6421438" y="5746750"/>
          <p14:tracePt t="63430" x="6421438" y="5711825"/>
          <p14:tracePt t="63438" x="6421438" y="5684838"/>
          <p14:tracePt t="63446" x="6421438" y="5646738"/>
          <p14:tracePt t="63454" x="6418263" y="5607050"/>
          <p14:tracePt t="63466" x="6418263" y="5553075"/>
          <p14:tracePt t="63469" x="6415088" y="5526088"/>
          <p14:tracePt t="63477" x="6407150" y="5487988"/>
          <p14:tracePt t="63486" x="6399213" y="5449888"/>
          <p14:tracePt t="63493" x="6394450" y="5430838"/>
          <p14:tracePt t="63502" x="6391275" y="5407025"/>
          <p14:tracePt t="63511" x="6391275" y="5399088"/>
          <p14:tracePt t="63518" x="6388100" y="5391150"/>
          <p14:tracePt t="63525" x="6388100" y="5380038"/>
          <p14:tracePt t="63534" x="6383338" y="5375275"/>
          <p14:tracePt t="63542" x="6383338" y="5372100"/>
          <p14:tracePt t="63567" x="6380163" y="5368925"/>
          <p14:tracePt t="63573" x="6375400" y="5364163"/>
          <p14:tracePt t="63627" x="6353175" y="5341938"/>
          <p14:tracePt t="63631" x="6345238" y="5334000"/>
          <p14:tracePt t="63636" x="6334125" y="5321300"/>
          <p14:tracePt t="63647" x="6326188" y="5314950"/>
          <p14:tracePt t="63653" x="6321425" y="5310188"/>
          <p14:tracePt t="63661" x="6318250" y="5307013"/>
          <p14:tracePt t="63671" x="6310313" y="5299075"/>
          <p14:tracePt t="63678" x="6299200" y="5287963"/>
          <p14:tracePt t="63687" x="6291263" y="5280025"/>
          <p14:tracePt t="63692" x="6278563" y="5267325"/>
          <p14:tracePt t="63702" x="6272213" y="5260975"/>
          <p14:tracePt t="63710" x="6256338" y="5245100"/>
          <p14:tracePt t="63718" x="6245225" y="5233988"/>
          <p14:tracePt t="63726" x="6218238" y="5210175"/>
          <p14:tracePt t="63737" x="6183313" y="5183188"/>
          <p14:tracePt t="63742" x="6159500" y="5167313"/>
          <p14:tracePt t="63752" x="6129338" y="5140325"/>
          <p14:tracePt t="63758" x="6097588" y="5121275"/>
          <p14:tracePt t="63766" x="6062663" y="5094288"/>
          <p14:tracePt t="63775" x="6032500" y="5070475"/>
          <p14:tracePt t="63785" x="6008688" y="5059363"/>
          <p14:tracePt t="63791" x="5994400" y="5043488"/>
          <p14:tracePt t="63801" x="5978525" y="5029200"/>
          <p14:tracePt t="63807" x="5967413" y="5021263"/>
          <p14:tracePt t="63817" x="5959475" y="5013325"/>
          <p14:tracePt t="63822" x="5954713" y="5005388"/>
          <p14:tracePt t="63834" x="5951538" y="5002213"/>
          <p14:tracePt t="63839" x="5951538" y="4997450"/>
          <p14:tracePt t="63851" x="5946775" y="4994275"/>
          <p14:tracePt t="63855" x="5943600" y="4989513"/>
          <p14:tracePt t="63861" x="5940425" y="4978400"/>
          <p14:tracePt t="63877" x="5940425" y="4975225"/>
          <p14:tracePt t="63886" x="5935663" y="4970463"/>
          <p14:tracePt t="63893" x="5932488" y="4967288"/>
          <p14:tracePt t="63903" x="5919788" y="4959350"/>
          <p14:tracePt t="63909" x="5900738" y="4943475"/>
          <p14:tracePt t="63918" x="5889625" y="4940300"/>
          <p14:tracePt t="63924" x="5881688" y="4932363"/>
          <p14:tracePt t="63935" x="5865813" y="4924425"/>
          <p14:tracePt t="63941" x="5835650" y="4905375"/>
          <p14:tracePt t="63949" x="5824538" y="4897438"/>
          <p14:tracePt t="63957" x="5800725" y="4886325"/>
          <p14:tracePt t="63968" x="5770563" y="4873625"/>
          <p14:tracePt t="63975" x="5765800" y="4870450"/>
          <p14:tracePt t="63982" x="5746750" y="4867275"/>
          <p14:tracePt t="63990" x="5730875" y="4854575"/>
          <p14:tracePt t="63999" x="5719763" y="4851400"/>
          <p14:tracePt t="64007" x="5716588" y="4851400"/>
          <p14:tracePt t="64015" x="5711825" y="4846638"/>
          <p14:tracePt t="64022" x="5708650" y="4846638"/>
          <p14:tracePt t="64030" x="5695950" y="4846638"/>
          <p14:tracePt t="64039" x="5689600" y="4840288"/>
          <p14:tracePt t="64047" x="5673725" y="4840288"/>
          <p14:tracePt t="64053" x="5665788" y="4840288"/>
          <p14:tracePt t="64061" x="5646738" y="4835525"/>
          <p14:tracePt t="64071" x="5622925" y="4835525"/>
          <p14:tracePt t="64077" x="5603875" y="4832350"/>
          <p14:tracePt t="64087" x="5595938" y="4832350"/>
          <p14:tracePt t="64092" x="5580063" y="4824413"/>
          <p14:tracePt t="64103" x="5561013" y="4824413"/>
          <p14:tracePt t="64109" x="5546725" y="4819650"/>
          <p14:tracePt t="64118" x="5538788" y="4816475"/>
          <p14:tracePt t="64125" x="5526088" y="4816475"/>
          <p14:tracePt t="64142" x="5519738" y="4813300"/>
          <p14:tracePt t="64158" x="5514975" y="4813300"/>
          <p14:tracePt t="64166" x="5507038" y="4808538"/>
          <p14:tracePt t="64181" x="5492750" y="4800600"/>
          <p14:tracePt t="64190" x="5484813" y="4800600"/>
          <p14:tracePt t="64197" x="5468938" y="4797425"/>
          <p14:tracePt t="64206" x="5453063" y="4792663"/>
          <p14:tracePt t="64214" x="5426075" y="4786313"/>
          <p14:tracePt t="64222" x="5407025" y="4786313"/>
          <p14:tracePt t="64230" x="5383213" y="4781550"/>
          <p14:tracePt t="64238" x="5345113" y="4773613"/>
          <p14:tracePt t="64246" x="5334000" y="4773613"/>
          <p14:tracePt t="64254" x="5318125" y="4773613"/>
          <p14:tracePt t="64262" x="5310188" y="4773613"/>
          <p14:tracePt t="64270" x="5307013" y="4773613"/>
          <p14:tracePt t="64278" x="5299075" y="4773613"/>
          <p14:tracePt t="64293" x="5295900" y="4773613"/>
          <p14:tracePt t="64310" x="5291138" y="4773613"/>
          <p14:tracePt t="64318" x="5291138" y="4778375"/>
          <p14:tracePt t="64327" x="5287963" y="4781550"/>
          <p14:tracePt t="64334" x="5275263" y="4792663"/>
          <p14:tracePt t="64342" x="5272088" y="4797425"/>
          <p14:tracePt t="64350" x="5264150" y="4805363"/>
          <p14:tracePt t="64357" x="5256213" y="4813300"/>
          <p14:tracePt t="64365" x="5253038" y="4816475"/>
          <p14:tracePt t="64375" x="5248275" y="4819650"/>
          <p14:tracePt t="64382" x="5237163" y="4824413"/>
          <p14:tracePt t="64390" x="5233988" y="4827588"/>
          <p14:tracePt t="64397" x="5226050" y="4840288"/>
          <p14:tracePt t="64406" x="5226050" y="4843463"/>
          <p14:tracePt t="64414" x="5218113" y="4846638"/>
          <p14:tracePt t="64422" x="5218113" y="4851400"/>
          <p14:tracePt t="64430" x="5213350" y="4854575"/>
          <p14:tracePt t="64437" x="5210175" y="4862513"/>
          <p14:tracePt t="64447" x="5207000" y="4867275"/>
          <p14:tracePt t="64454" x="5202238" y="4873625"/>
          <p14:tracePt t="64464" x="5202238" y="4878388"/>
          <p14:tracePt t="64471" x="5199063" y="4894263"/>
          <p14:tracePt t="64478" x="5186363" y="4900613"/>
          <p14:tracePt t="64486" x="5183188" y="4908550"/>
          <p14:tracePt t="64494" x="5180013" y="4924425"/>
          <p14:tracePt t="64502" x="5167313" y="4935538"/>
          <p14:tracePt t="64510" x="5164138" y="4943475"/>
          <p14:tracePt t="64518" x="5153025" y="4959350"/>
          <p14:tracePt t="64525" x="5148263" y="4975225"/>
          <p14:tracePt t="64535" x="5137150" y="4989513"/>
          <p14:tracePt t="64543" x="5132388" y="4997450"/>
          <p14:tracePt t="64549" x="5129213" y="5010150"/>
          <p14:tracePt t="64558" x="5121275" y="5016500"/>
          <p14:tracePt t="64565" x="5113338" y="5029200"/>
          <p14:tracePt t="64574" x="5110163" y="5037138"/>
          <p14:tracePt t="64581" x="5105400" y="5043488"/>
          <p14:tracePt t="64591" x="5102225" y="5056188"/>
          <p14:tracePt t="64598" x="5099050" y="5059363"/>
          <p14:tracePt t="64606" x="5099050" y="5067300"/>
          <p14:tracePt t="64614" x="5094288" y="5075238"/>
          <p14:tracePt t="64622" x="5086350" y="5086350"/>
          <p14:tracePt t="64631" x="5086350" y="5094288"/>
          <p14:tracePt t="64638" x="5083175" y="5102225"/>
          <p14:tracePt t="64646" x="5078413" y="5113338"/>
          <p14:tracePt t="64655" x="5078413" y="5121275"/>
          <p14:tracePt t="64661" x="5075238" y="5129213"/>
          <p14:tracePt t="64671" x="5072063" y="5140325"/>
          <p14:tracePt t="64677" x="5064125" y="5156200"/>
          <p14:tracePt t="64690" x="5059363" y="5167313"/>
          <p14:tracePt t="64693" x="5056188" y="5172075"/>
          <p14:tracePt t="64702" x="5051425" y="5186363"/>
          <p14:tracePt t="64709" x="5048250" y="5194300"/>
          <p14:tracePt t="64718" x="5040313" y="5210175"/>
          <p14:tracePt t="64725" x="5037138" y="5218113"/>
          <p14:tracePt t="64735" x="5032375" y="5240338"/>
          <p14:tracePt t="64741" x="5032375" y="5248275"/>
          <p14:tracePt t="64753" x="5029200" y="5264150"/>
          <p14:tracePt t="64757" x="5029200" y="5280025"/>
          <p14:tracePt t="64765" x="5029200" y="5291138"/>
          <p14:tracePt t="64774" x="5021263" y="5314950"/>
          <p14:tracePt t="64781" x="5021263" y="5326063"/>
          <p14:tracePt t="64791" x="5021263" y="5341938"/>
          <p14:tracePt t="64797" x="5021263" y="5360988"/>
          <p14:tracePt t="64806" x="5016500" y="5391150"/>
          <p14:tracePt t="64814" x="5016500" y="5410200"/>
          <p14:tracePt t="64822" x="5013325" y="5430838"/>
          <p14:tracePt t="64831" x="5013325" y="5445125"/>
          <p14:tracePt t="64838" x="5013325" y="5461000"/>
          <p14:tracePt t="64847" x="5013325" y="5480050"/>
          <p14:tracePt t="64854" x="5013325" y="5495925"/>
          <p14:tracePt t="64862" x="5013325" y="5514975"/>
          <p14:tracePt t="64871" x="5013325" y="5522913"/>
          <p14:tracePt t="64878" x="5013325" y="5538788"/>
          <p14:tracePt t="64887" x="5013325" y="5553075"/>
          <p14:tracePt t="64893" x="5013325" y="5565775"/>
          <p14:tracePt t="64902" x="5013325" y="5588000"/>
          <p14:tracePt t="64909" x="5016500" y="5603875"/>
          <p14:tracePt t="64919" x="5021263" y="5611813"/>
          <p14:tracePt t="64925" x="5029200" y="5630863"/>
          <p14:tracePt t="64937" x="5032375" y="5641975"/>
          <p14:tracePt t="64941" x="5045075" y="5657850"/>
          <p14:tracePt t="64949" x="5051425" y="5673725"/>
          <p14:tracePt t="64958" x="5064125" y="5684838"/>
          <p14:tracePt t="64965" x="5072063" y="5700713"/>
          <p14:tracePt t="64974" x="5078413" y="5711825"/>
          <p14:tracePt t="64981" x="5086350" y="5719763"/>
          <p14:tracePt t="64990" x="5091113" y="5730875"/>
          <p14:tracePt t="64998" x="5094288" y="5738813"/>
          <p14:tracePt t="65006" x="5105400" y="5749925"/>
          <p14:tracePt t="65014" x="5110163" y="5757863"/>
          <p14:tracePt t="65022" x="5113338" y="5762625"/>
          <p14:tracePt t="65030" x="5118100" y="5768975"/>
          <p14:tracePt t="65038" x="5121275" y="5773738"/>
          <p14:tracePt t="65045" x="5126038" y="5781675"/>
          <p14:tracePt t="65054" x="5137150" y="5792788"/>
          <p14:tracePt t="65061" x="5137150" y="5795963"/>
          <p14:tracePt t="65078" x="5145088" y="5808663"/>
          <p14:tracePt t="65087" x="5148263" y="5811838"/>
          <p14:tracePt t="65093" x="5153025" y="5816600"/>
          <p14:tracePt t="65101" x="5153025" y="5819775"/>
          <p14:tracePt t="65109" x="5156200" y="5827713"/>
          <p14:tracePt t="65118" x="5159375" y="5830888"/>
          <p14:tracePt t="65125" x="5164138" y="5835650"/>
          <p14:tracePt t="65134" x="5167313" y="5838825"/>
          <p14:tracePt t="65142" x="5172075" y="5843588"/>
          <p14:tracePt t="65150" x="5175250" y="5846763"/>
          <p14:tracePt t="65158" x="5180013" y="5849938"/>
          <p14:tracePt t="65174" x="5186363" y="5854700"/>
          <p14:tracePt t="65182" x="5191125" y="5854700"/>
          <p14:tracePt t="65198" x="5194300" y="5857875"/>
          <p14:tracePt t="65230" x="5202238" y="5862638"/>
          <p14:tracePt t="65269" x="5207000" y="5865813"/>
          <p14:tracePt t="65286" x="5218113" y="5870575"/>
          <p14:tracePt t="65294" x="5221288" y="5873750"/>
          <p14:tracePt t="65302" x="5229225" y="5884863"/>
          <p14:tracePt t="65309" x="5245100" y="5892800"/>
          <p14:tracePt t="65319" x="5260975" y="5905500"/>
          <p14:tracePt t="65326" x="5275263" y="5916613"/>
          <p14:tracePt t="65336" x="5287963" y="5924550"/>
          <p14:tracePt t="65342" x="5326063" y="5946775"/>
          <p14:tracePt t="65349" x="5349875" y="5959475"/>
          <p14:tracePt t="65359" x="5387975" y="5986463"/>
          <p14:tracePt t="65365" x="5426075" y="6000750"/>
          <p14:tracePt t="65374" x="5468938" y="6027738"/>
          <p14:tracePt t="65381" x="5507038" y="6054725"/>
          <p14:tracePt t="65390" x="5549900" y="6073775"/>
          <p14:tracePt t="65398" x="5588000" y="6086475"/>
          <p14:tracePt t="65406" x="5646738" y="6116638"/>
          <p14:tracePt t="65414" x="5703888" y="6143625"/>
          <p14:tracePt t="65423" x="5749925" y="6170613"/>
          <p14:tracePt t="65431" x="5800725" y="6194425"/>
          <p14:tracePt t="65439" x="5838825" y="6213475"/>
          <p14:tracePt t="65449" x="5878513" y="6224588"/>
          <p14:tracePt t="65455" x="5935663" y="6256338"/>
          <p14:tracePt t="65462" x="5986463" y="6275388"/>
          <p14:tracePt t="65470" x="6048375" y="6297613"/>
          <p14:tracePt t="65477" x="6097588" y="6318250"/>
          <p14:tracePt t="65486" x="6143625" y="6332538"/>
          <p14:tracePt t="65493" x="6194425" y="6345238"/>
          <p14:tracePt t="65502" x="6229350" y="6353175"/>
          <p14:tracePt t="65510" x="6286500" y="6359525"/>
          <p14:tracePt t="65517" x="6305550" y="6364288"/>
          <p14:tracePt t="65526" x="6353175" y="6372225"/>
          <p14:tracePt t="65534" x="6372225" y="6372225"/>
          <p14:tracePt t="65542" x="6394450" y="6375400"/>
          <p14:tracePt t="65548" x="6415088" y="6375400"/>
          <p14:tracePt t="65558" x="6429375" y="6375400"/>
          <p14:tracePt t="65565" x="6442075" y="6375400"/>
          <p14:tracePt t="65574" x="6456363" y="6375400"/>
          <p14:tracePt t="65582" x="6469063" y="6367463"/>
          <p14:tracePt t="65591" x="6475413" y="6367463"/>
          <p14:tracePt t="65598" x="6483350" y="6367463"/>
          <p14:tracePt t="65606" x="6499225" y="6364288"/>
          <p14:tracePt t="65613" x="6507163" y="6359525"/>
          <p14:tracePt t="65622" x="6523038" y="6359525"/>
          <p14:tracePt t="65630" x="6537325" y="6359525"/>
          <p14:tracePt t="65638" x="6553200" y="6348413"/>
          <p14:tracePt t="65646" x="6564313" y="6348413"/>
          <p14:tracePt t="65654" x="6588125" y="6348413"/>
          <p14:tracePt t="65662" x="6596063" y="6340475"/>
          <p14:tracePt t="65671" x="6611938" y="6340475"/>
          <p14:tracePt t="65679" x="6618288" y="6340475"/>
          <p14:tracePt t="65687" x="6630988" y="6337300"/>
          <p14:tracePt t="65694" x="6638925" y="6329363"/>
          <p14:tracePt t="65704" x="6645275" y="6326188"/>
          <p14:tracePt t="65741" x="6650038" y="6321425"/>
          <p14:tracePt t="65766" x="6653213" y="6318250"/>
          <p14:tracePt t="65774" x="6657975" y="6313488"/>
          <p14:tracePt t="65784" x="6669088" y="6310313"/>
          <p14:tracePt t="65791" x="6677025" y="6305550"/>
          <p14:tracePt t="65798" x="6684963" y="6302375"/>
          <p14:tracePt t="65806" x="6704013" y="6278563"/>
          <p14:tracePt t="65814" x="6711950" y="6270625"/>
          <p14:tracePt t="65823" x="6723063" y="6259513"/>
          <p14:tracePt t="65830" x="6738938" y="6248400"/>
          <p14:tracePt t="65838" x="6742113" y="6243638"/>
          <p14:tracePt t="65845" x="6750050" y="6237288"/>
          <p14:tracePt t="65854" x="6754813" y="6232525"/>
          <p14:tracePt t="65861" x="6754813" y="6229350"/>
          <p14:tracePt t="65871" x="6757988" y="6224588"/>
          <p14:tracePt t="65877" x="6757988" y="6221413"/>
          <p14:tracePt t="65886" x="6757988" y="6216650"/>
          <p14:tracePt t="65893" x="6761163" y="6213475"/>
          <p14:tracePt t="65903" x="6761163" y="6210300"/>
          <p14:tracePt t="65909" x="6761163" y="6202363"/>
          <p14:tracePt t="65920" x="6761163" y="6197600"/>
          <p14:tracePt t="65926" x="6761163" y="6189663"/>
          <p14:tracePt t="65934" x="6761163" y="6183313"/>
          <p14:tracePt t="65943" x="6761163" y="6175375"/>
          <p14:tracePt t="65961" x="6761163" y="6162675"/>
          <p14:tracePt t="65969" x="6761163" y="6156325"/>
          <p14:tracePt t="65975" x="6761163" y="6148388"/>
          <p14:tracePt t="65982" x="6761163" y="6140450"/>
          <p14:tracePt t="65991" x="6761163" y="6135688"/>
          <p14:tracePt t="65999" x="6761163" y="6124575"/>
          <p14:tracePt t="66007" x="6761163" y="6121400"/>
          <p14:tracePt t="66013" x="6761163" y="6116638"/>
          <p14:tracePt t="66022" x="6761163" y="6113463"/>
          <p14:tracePt t="66030" x="6761163" y="6108700"/>
          <p14:tracePt t="66038" x="6761163" y="6102350"/>
          <p14:tracePt t="66045" x="6750050" y="6094413"/>
          <p14:tracePt t="66053" x="6750050" y="6086475"/>
          <p14:tracePt t="66070" x="6746875" y="6073775"/>
          <p14:tracePt t="66078" x="6742113" y="6067425"/>
          <p14:tracePt t="66094" x="6731000" y="6051550"/>
          <p14:tracePt t="66105" x="6731000" y="6043613"/>
          <p14:tracePt t="66110" x="6726238" y="6032500"/>
          <p14:tracePt t="66121" x="6723063" y="6024563"/>
          <p14:tracePt t="66126" x="6719888" y="6008688"/>
          <p14:tracePt t="66133" x="6711950" y="5992813"/>
          <p14:tracePt t="66142" x="6711950" y="5978525"/>
          <p14:tracePt t="66149" x="6704013" y="5970588"/>
          <p14:tracePt t="66157" x="6704013" y="5954713"/>
          <p14:tracePt t="66165" x="6692900" y="5938838"/>
          <p14:tracePt t="66175" x="6688138" y="5924550"/>
          <p14:tracePt t="66182" x="6684963" y="5911850"/>
          <p14:tracePt t="66191" x="6677025" y="5897563"/>
          <p14:tracePt t="66200" x="6677025" y="5889625"/>
          <p14:tracePt t="66207" x="6677025" y="5884863"/>
          <p14:tracePt t="66213" x="6672263" y="5881688"/>
          <p14:tracePt t="66223" x="6672263" y="5870575"/>
          <p14:tracePt t="66239" x="6672263" y="5865813"/>
          <p14:tracePt t="66255" x="6672263" y="5862638"/>
          <p14:tracePt t="66271" x="6672263" y="5857875"/>
          <p14:tracePt t="66277" x="6672263" y="5854700"/>
          <p14:tracePt t="66293" x="6672263" y="5846763"/>
          <p14:tracePt t="66302" x="6672263" y="5843588"/>
          <p14:tracePt t="66311" x="6672263" y="5838825"/>
          <p14:tracePt t="66318" x="6672263" y="5835650"/>
          <p14:tracePt t="66326" x="6672263" y="5827713"/>
          <p14:tracePt t="66344" x="6672263" y="5822950"/>
          <p14:tracePt t="66350" x="6672263" y="5816600"/>
          <p14:tracePt t="66359" x="6672263" y="5811838"/>
          <p14:tracePt t="66366" x="6672263" y="5808663"/>
          <p14:tracePt t="66375" x="6672263" y="5803900"/>
          <p14:tracePt t="66382" x="6672263" y="5800725"/>
          <p14:tracePt t="66391" x="6672263" y="5795963"/>
          <p14:tracePt t="66397" x="6672263" y="5792788"/>
          <p14:tracePt t="66407" x="6672263" y="5784850"/>
          <p14:tracePt t="66413" x="6672263" y="5781675"/>
          <p14:tracePt t="66422" x="6669088" y="5768975"/>
          <p14:tracePt t="66429" x="6669088" y="5757863"/>
          <p14:tracePt t="66439" x="6665913" y="5749925"/>
          <p14:tracePt t="66446" x="6665913" y="5735638"/>
          <p14:tracePt t="66455" x="6665913" y="5715000"/>
          <p14:tracePt t="66461" x="6665913" y="5700713"/>
          <p14:tracePt t="66472" x="6661150" y="5684838"/>
          <p14:tracePt t="66478" x="6661150" y="5673725"/>
          <p14:tracePt t="66488" x="6661150" y="5649913"/>
          <p14:tracePt t="66495" x="6653213" y="5630863"/>
          <p14:tracePt t="66504" x="6653213" y="5622925"/>
          <p14:tracePt t="66511" x="6653213" y="5603875"/>
          <p14:tracePt t="66517" x="6653213" y="5592763"/>
          <p14:tracePt t="66525" x="6650038" y="5584825"/>
          <p14:tracePt t="66535" x="6650038" y="5576888"/>
          <p14:tracePt t="66572" x="6650038" y="5549900"/>
          <p14:tracePt t="66583" x="6645275" y="5541963"/>
          <p14:tracePt t="66599" x="6645275" y="5530850"/>
          <p14:tracePt t="66614" x="6645275" y="5522913"/>
          <p14:tracePt t="66623" x="6645275" y="5518150"/>
          <p14:tracePt t="66632" x="6645275" y="5511800"/>
          <p14:tracePt t="66640" x="6645275" y="5495925"/>
          <p14:tracePt t="66646" x="6645275" y="5484813"/>
          <p14:tracePt t="66655" x="6645275" y="5468938"/>
          <p14:tracePt t="66665" x="6642100" y="5441950"/>
          <p14:tracePt t="66671" x="6642100" y="5430838"/>
          <p14:tracePt t="66678" x="6642100" y="5410200"/>
          <p14:tracePt t="66686" x="6638925" y="5407025"/>
          <p14:tracePt t="66694" x="6638925" y="5399088"/>
          <p14:tracePt t="66702" x="6630988" y="5391150"/>
          <p14:tracePt t="66709" x="6626225" y="5387975"/>
          <p14:tracePt t="66727" x="6626225" y="5383213"/>
          <p14:tracePt t="66751" x="6626225" y="5380038"/>
          <p14:tracePt t="67029" x="6623050" y="5380038"/>
          <p14:tracePt t="67037" x="6623050" y="5383213"/>
          <p14:tracePt t="70558" x="6615113" y="5383213"/>
          <p14:tracePt t="70566" x="6607175" y="5387975"/>
          <p14:tracePt t="70574" x="6591300" y="5387975"/>
          <p14:tracePt t="70582" x="6577013" y="5387975"/>
          <p14:tracePt t="70592" x="6564313" y="5387975"/>
          <p14:tracePt t="70599" x="6550025" y="5387975"/>
          <p14:tracePt t="70610" x="6542088" y="5387975"/>
          <p14:tracePt t="70615" x="6526213" y="5399088"/>
          <p14:tracePt t="70623" x="6518275" y="5399088"/>
          <p14:tracePt t="70631" x="6502400" y="5407025"/>
          <p14:tracePt t="70637" x="6491288" y="5410200"/>
          <p14:tracePt t="70647" x="6483350" y="5418138"/>
          <p14:tracePt t="70654" x="6472238" y="5422900"/>
          <p14:tracePt t="70664" x="6469063" y="5426075"/>
          <p14:tracePt t="70670" x="6464300" y="5426075"/>
          <p14:tracePt t="70680" x="6461125" y="5426075"/>
          <p14:tracePt t="70687" x="6456363" y="5426075"/>
          <p14:tracePt t="70695" x="6453188" y="5426075"/>
          <p14:tracePt t="70701" x="6448425" y="5426075"/>
          <p14:tracePt t="70709" x="6437313" y="5426075"/>
          <p14:tracePt t="70718" x="6429375" y="5426075"/>
          <p14:tracePt t="70727" x="6410325" y="5426075"/>
          <p14:tracePt t="70736" x="6388100" y="5426075"/>
          <p14:tracePt t="70743" x="6361113" y="5422900"/>
          <p14:tracePt t="70752" x="6353175" y="5422900"/>
          <p14:tracePt t="70759" x="6318250" y="5418138"/>
          <p14:tracePt t="70766" x="6302375" y="5418138"/>
          <p14:tracePt t="70776" x="6294438" y="5414963"/>
          <p14:tracePt t="70782" x="6286500" y="5414963"/>
          <p14:tracePt t="70792" x="6272213" y="5414963"/>
          <p14:tracePt t="70808" x="6267450" y="5410200"/>
          <p14:tracePt t="70864" x="6264275" y="5410200"/>
          <p14:tracePt t="70878" x="6248400" y="5395913"/>
          <p14:tracePt t="70887" x="6245225" y="5391150"/>
          <p14:tracePt t="70895" x="6237288" y="5383213"/>
          <p14:tracePt t="70902" x="6221413" y="5372100"/>
          <p14:tracePt t="70911" x="6213475" y="5364163"/>
          <p14:tracePt t="70918" x="6202363" y="5353050"/>
          <p14:tracePt t="70927" x="6194425" y="5345113"/>
          <p14:tracePt t="70934" x="6183313" y="5334000"/>
          <p14:tracePt t="70944" x="6175375" y="5326063"/>
          <p14:tracePt t="70950" x="6164263" y="5314950"/>
          <p14:tracePt t="70960" x="6156325" y="5307013"/>
          <p14:tracePt t="70966" x="6151563" y="5307013"/>
          <p14:tracePt t="70974" x="6140450" y="5299075"/>
          <p14:tracePt t="70998" x="6137275" y="5287963"/>
          <p14:tracePt t="71015" x="6132513" y="5283200"/>
          <p14:tracePt t="71022" x="6132513" y="5280025"/>
          <p14:tracePt t="71031" x="6132513" y="5275263"/>
          <p14:tracePt t="71038" x="6129338" y="5264150"/>
          <p14:tracePt t="71054" x="6124575" y="5253038"/>
          <p14:tracePt t="71064" x="6121400" y="5245100"/>
          <p14:tracePt t="71071" x="6110288" y="5229225"/>
          <p14:tracePt t="71080" x="6105525" y="5221288"/>
          <p14:tracePt t="71087" x="6102350" y="5210175"/>
          <p14:tracePt t="71096" x="6097588" y="5207000"/>
          <p14:tracePt t="71102" x="6097588" y="5202238"/>
          <p14:tracePt t="71111" x="6094413" y="5199063"/>
          <p14:tracePt t="71118" x="6094413" y="5194300"/>
          <p14:tracePt t="71127" x="6086475" y="5191125"/>
          <p14:tracePt t="71144" x="6078538" y="5183188"/>
          <p14:tracePt t="71176" x="6078538" y="5178425"/>
          <p14:tracePt t="71191" x="6075363" y="5175250"/>
          <p14:tracePt t="71208" x="6075363" y="5172075"/>
          <p14:tracePt t="71221" x="6075363" y="5167313"/>
          <p14:tracePt t="71238" x="6075363" y="5164138"/>
          <p14:tracePt t="71263" x="6075363" y="5159375"/>
          <p14:tracePt t="71286" x="6075363" y="5156200"/>
          <p14:tracePt t="71678" x="6075363" y="5148263"/>
          <p14:tracePt t="71726" x="6075363" y="5145088"/>
          <p14:tracePt t="72166" x="6059488" y="5145088"/>
          <p14:tracePt t="72184" x="6016625" y="5132388"/>
          <p14:tracePt t="72191" x="5978525" y="5121275"/>
          <p14:tracePt t="72199" x="5946775" y="5105400"/>
          <p14:tracePt t="72205" x="5900738" y="5094288"/>
          <p14:tracePt t="72215" x="5870575" y="5086350"/>
          <p14:tracePt t="72222" x="5846763" y="5078413"/>
          <p14:tracePt t="72232" x="5816600" y="5064125"/>
          <p14:tracePt t="72241" x="5808663" y="5064125"/>
          <p14:tracePt t="72249" x="5800725" y="5059363"/>
          <p14:tracePt t="72255" x="5797550" y="5059363"/>
          <p14:tracePt t="72286" x="5792788" y="5056188"/>
          <p14:tracePt t="72302" x="5792788" y="5048250"/>
          <p14:tracePt t="72318" x="5792788" y="5040313"/>
          <p14:tracePt t="72334" x="5797550" y="5029200"/>
          <p14:tracePt t="72343" x="5808663" y="5024438"/>
          <p14:tracePt t="72360" x="5808663" y="5021263"/>
          <p14:tracePt t="72407" x="5808663" y="5016500"/>
          <p14:tracePt t="72415" x="5808663" y="5013325"/>
          <p14:tracePt t="72438" x="5797550" y="5005388"/>
          <p14:tracePt t="72455" x="5792788" y="5002213"/>
          <p14:tracePt t="72470" x="5789613" y="5002213"/>
          <p14:tracePt t="72480" x="5784850" y="4997450"/>
          <p14:tracePt t="72511" x="5781675" y="4997450"/>
          <p14:tracePt t="72518" x="5776913" y="4997450"/>
          <p14:tracePt t="72526" x="5773738" y="4997450"/>
          <p14:tracePt t="72534" x="5762625" y="4997450"/>
          <p14:tracePt t="72543" x="5735638" y="4989513"/>
          <p14:tracePt t="72550" x="5703888" y="4978400"/>
          <p14:tracePt t="72560" x="5676900" y="4978400"/>
          <p14:tracePt t="72566" x="5646738" y="4967288"/>
          <p14:tracePt t="72575" x="5622925" y="4962525"/>
          <p14:tracePt t="72583" x="5603875" y="4954588"/>
          <p14:tracePt t="72591" x="5600700" y="4954588"/>
          <p14:tracePt t="72599" x="5592763" y="4954588"/>
          <p14:tracePt t="72606" x="5588000" y="4951413"/>
          <p14:tracePt t="72638" x="5595938" y="4951413"/>
          <p14:tracePt t="72647" x="5603875" y="4951413"/>
          <p14:tracePt t="72655" x="5627688" y="4954588"/>
          <p14:tracePt t="72663" x="5665788" y="4959350"/>
          <p14:tracePt t="72670" x="5676900" y="4967288"/>
          <p14:tracePt t="72679" x="5716588" y="4978400"/>
          <p14:tracePt t="72686" x="5746750" y="4989513"/>
          <p14:tracePt t="72695" x="5781675" y="4997450"/>
          <p14:tracePt t="72702" x="5803900" y="5005388"/>
          <p14:tracePt t="72712" x="5808663" y="5005388"/>
          <p14:tracePt t="72774" x="5803900" y="5005388"/>
          <p14:tracePt t="72782" x="5797550" y="5005388"/>
          <p14:tracePt t="72791" x="5789613" y="5005388"/>
          <p14:tracePt t="72878" x="5792788" y="5005388"/>
          <p14:tracePt t="72886" x="5800725" y="5005388"/>
          <p14:tracePt t="73166" x="5797550" y="5005388"/>
          <p14:tracePt t="73199" x="5792788" y="5005388"/>
          <p14:tracePt t="73414" x="5784850" y="5013325"/>
          <p14:tracePt t="73423" x="5784850" y="5024438"/>
          <p14:tracePt t="73430" x="5784850" y="5029200"/>
          <p14:tracePt t="73438" x="5781675" y="5032375"/>
          <p14:tracePt t="73447" x="5781675" y="5037138"/>
          <p14:tracePt t="73454" x="5781675" y="5040313"/>
          <p14:tracePt t="73464" x="5776913" y="5043488"/>
          <p14:tracePt t="73470" x="5776913" y="5048250"/>
          <p14:tracePt t="73480" x="5773738" y="5051425"/>
          <p14:tracePt t="73486" x="5770563" y="5056188"/>
          <p14:tracePt t="73495" x="5770563" y="5059363"/>
          <p14:tracePt t="73503" x="5765800" y="5064125"/>
          <p14:tracePt t="73527" x="5762625" y="5067300"/>
          <p14:tracePt t="73550" x="5757863" y="5067300"/>
          <p14:tracePt t="73559" x="5754688" y="5067300"/>
          <p14:tracePt t="73567" x="5749925" y="5067300"/>
          <p14:tracePt t="73575" x="5743575" y="5067300"/>
          <p14:tracePt t="73582" x="5738813" y="5067300"/>
          <p14:tracePt t="73592" x="5727700" y="5067300"/>
          <p14:tracePt t="73599" x="5719763" y="5064125"/>
          <p14:tracePt t="73608" x="5703888" y="5059363"/>
          <p14:tracePt t="73615" x="5692775" y="5056188"/>
          <p14:tracePt t="73623" x="5684838" y="5051425"/>
          <p14:tracePt t="73631" x="5676900" y="5048250"/>
          <p14:tracePt t="73639" x="5673725" y="5048250"/>
          <p14:tracePt t="73647" x="5661025" y="5040313"/>
          <p14:tracePt t="73734" x="5657850" y="5037138"/>
          <p14:tracePt t="73743" x="5654675" y="5037138"/>
          <p14:tracePt t="73750" x="5646738" y="5037138"/>
          <p14:tracePt t="73758" x="5619750" y="5032375"/>
          <p14:tracePt t="73767" x="5588000" y="5024438"/>
          <p14:tracePt t="73773" x="5561013" y="5021263"/>
          <p14:tracePt t="73782" x="5538788" y="5016500"/>
          <p14:tracePt t="73791" x="5492750" y="5010150"/>
          <p14:tracePt t="73799" x="5472113" y="5005388"/>
          <p14:tracePt t="73809" x="5441950" y="4997450"/>
          <p14:tracePt t="73815" x="5422900" y="4997450"/>
          <p14:tracePt t="73824" x="5414963" y="4997450"/>
          <p14:tracePt t="73831" x="5410200" y="4997450"/>
          <p14:tracePt t="73879" x="5414963" y="4997450"/>
          <p14:tracePt t="73898" x="5453063" y="5021263"/>
          <p14:tracePt t="73902" x="5461000" y="5024438"/>
          <p14:tracePt t="73912" x="5476875" y="5024438"/>
          <p14:tracePt t="73918" x="5492750" y="5032375"/>
          <p14:tracePt t="73928" x="5495925" y="5032375"/>
          <p14:tracePt t="74142" x="5495925" y="5037138"/>
          <p14:tracePt t="74222" x="5499100" y="5040313"/>
          <p14:tracePt t="74262" x="5503863" y="5043488"/>
          <p14:tracePt t="74270" x="5507038" y="5048250"/>
          <p14:tracePt t="74312" x="5511800" y="5051425"/>
          <p14:tracePt t="74318" x="5511800" y="5056188"/>
          <p14:tracePt t="74326" x="5511800" y="5059363"/>
          <p14:tracePt t="74334" x="5511800" y="5067300"/>
          <p14:tracePt t="74346" x="5511800" y="5083175"/>
          <p14:tracePt t="74352" x="5511800" y="5102225"/>
          <p14:tracePt t="74360" x="5511800" y="5124450"/>
          <p14:tracePt t="74367" x="5511800" y="5145088"/>
          <p14:tracePt t="74376" x="5511800" y="5164138"/>
          <p14:tracePt t="74383" x="5511800" y="5191125"/>
          <p14:tracePt t="74394" x="5511800" y="5210175"/>
          <p14:tracePt t="74400" x="5514975" y="5245100"/>
          <p14:tracePt t="74410" x="5522913" y="5267325"/>
          <p14:tracePt t="74415" x="5526088" y="5287963"/>
          <p14:tracePt t="74422" x="5526088" y="5302250"/>
          <p14:tracePt t="74444" x="5526088" y="5310188"/>
          <p14:tracePt t="74447" x="5538788" y="5345113"/>
          <p14:tracePt t="74457" x="5538788" y="5368925"/>
          <p14:tracePt t="74463" x="5538788" y="5387975"/>
          <p14:tracePt t="74472" x="5538788" y="5407025"/>
          <p14:tracePt t="74480" x="5538788" y="5441950"/>
          <p14:tracePt t="74487" x="5538788" y="5476875"/>
          <p14:tracePt t="74497" x="5538788" y="5514975"/>
          <p14:tracePt t="74503" x="5541963" y="5561013"/>
          <p14:tracePt t="74511" x="5541963" y="5595938"/>
          <p14:tracePt t="74519" x="5549900" y="5646738"/>
          <p14:tracePt t="74528" x="5557838" y="5681663"/>
          <p14:tracePt t="74535" x="5568950" y="5719763"/>
          <p14:tracePt t="74543" x="5568950" y="5757863"/>
          <p14:tracePt t="74551" x="5576888" y="5784850"/>
          <p14:tracePt t="74558" x="5580063" y="5808663"/>
          <p14:tracePt t="74567" x="5584825" y="5827713"/>
          <p14:tracePt t="74576" x="5592763" y="5849938"/>
          <p14:tracePt t="74584" x="5595938" y="5889625"/>
          <p14:tracePt t="74591" x="5600700" y="5900738"/>
          <p14:tracePt t="74598" x="5600700" y="5927725"/>
          <p14:tracePt t="74606" x="5607050" y="5951538"/>
          <p14:tracePt t="74615" x="5611813" y="5970588"/>
          <p14:tracePt t="74622" x="5619750" y="6000750"/>
          <p14:tracePt t="74631" x="5622925" y="6040438"/>
          <p14:tracePt t="74638" x="5634038" y="6067425"/>
          <p14:tracePt t="74648" x="5641975" y="6097588"/>
          <p14:tracePt t="74654" x="5654675" y="6129338"/>
          <p14:tracePt t="74664" x="5661025" y="6148388"/>
          <p14:tracePt t="74670" x="5665788" y="6170613"/>
          <p14:tracePt t="74680" x="5668963" y="6189663"/>
          <p14:tracePt t="74687" x="5676900" y="6213475"/>
          <p14:tracePt t="74697" x="5681663" y="6232525"/>
          <p14:tracePt t="74702" x="5684838" y="6251575"/>
          <p14:tracePt t="74711" x="5684838" y="6264275"/>
          <p14:tracePt t="74718" x="5684838" y="6283325"/>
          <p14:tracePt t="74728" x="5692775" y="6297613"/>
          <p14:tracePt t="74735" x="5692775" y="6305550"/>
          <p14:tracePt t="74745" x="5692775" y="6321425"/>
          <p14:tracePt t="74751" x="5695950" y="6326188"/>
          <p14:tracePt t="74758" x="5695950" y="6332538"/>
          <p14:tracePt t="74767" x="5695950" y="6337300"/>
          <p14:tracePt t="74830" x="5695950" y="6318250"/>
          <p14:tracePt t="74838" x="5695950" y="6297613"/>
          <p14:tracePt t="74847" x="5695950" y="6278563"/>
          <p14:tracePt t="74856" x="5695950" y="6243638"/>
          <p14:tracePt t="74863" x="5695950" y="6205538"/>
          <p14:tracePt t="74871" x="5692775" y="6178550"/>
          <p14:tracePt t="74880" x="5692775" y="6140450"/>
          <p14:tracePt t="74888" x="5684838" y="6094413"/>
          <p14:tracePt t="74896" x="5681663" y="6067425"/>
          <p14:tracePt t="74904" x="5673725" y="6035675"/>
          <p14:tracePt t="74913" x="5654675" y="5989638"/>
          <p14:tracePt t="74920" x="5641975" y="5946775"/>
          <p14:tracePt t="74930" x="5630863" y="5927725"/>
          <p14:tracePt t="74936" x="5619750" y="5905500"/>
          <p14:tracePt t="74942" x="5611813" y="5884863"/>
          <p14:tracePt t="74952" x="5611813" y="5854700"/>
          <p14:tracePt t="74959" x="5607050" y="5816600"/>
          <p14:tracePt t="74971" x="5600700" y="5762625"/>
          <p14:tracePt t="74976" x="5600700" y="5715000"/>
          <p14:tracePt t="74989" x="5600700" y="5688013"/>
          <p14:tracePt t="74994" x="5600700" y="5654675"/>
          <p14:tracePt t="74999" x="5600700" y="5607050"/>
          <p14:tracePt t="75006" x="5600700" y="5580063"/>
          <p14:tracePt t="75016" x="5600700" y="5553075"/>
          <p14:tracePt t="75024" x="5600700" y="5522913"/>
          <p14:tracePt t="75033" x="5600700" y="5511800"/>
          <p14:tracePt t="75038" x="5600700" y="5495925"/>
          <p14:tracePt t="75047" x="5600700" y="5480050"/>
          <p14:tracePt t="75054" x="5600700" y="5472113"/>
          <p14:tracePt t="75064" x="5600700" y="5461000"/>
          <p14:tracePt t="75071" x="5600700" y="5453063"/>
          <p14:tracePt t="75081" x="5600700" y="5445125"/>
          <p14:tracePt t="75087" x="5600700" y="5437188"/>
          <p14:tracePt t="75095" x="5600700" y="5426075"/>
          <p14:tracePt t="75102" x="5600700" y="5418138"/>
          <p14:tracePt t="75111" x="5600700" y="5410200"/>
          <p14:tracePt t="75119" x="5600700" y="5395913"/>
          <p14:tracePt t="75125" x="5600700" y="5387975"/>
          <p14:tracePt t="75135" x="5600700" y="5380038"/>
          <p14:tracePt t="75143" x="5600700" y="5360988"/>
          <p14:tracePt t="75153" x="5600700" y="5348288"/>
          <p14:tracePt t="75202" x="5600700" y="5253038"/>
          <p14:tracePt t="75208" x="5603875" y="5229225"/>
          <p14:tracePt t="75214" x="5603875" y="5221288"/>
          <p14:tracePt t="75222" x="5611813" y="5207000"/>
          <p14:tracePt t="75231" x="5611813" y="5199063"/>
          <p14:tracePt t="75238" x="5614988" y="5183188"/>
          <p14:tracePt t="75249" x="5614988" y="5175250"/>
          <p14:tracePt t="75257" x="5619750" y="5159375"/>
          <p14:tracePt t="75263" x="5622925" y="5156200"/>
          <p14:tracePt t="75272" x="5622925" y="5148263"/>
          <p14:tracePt t="75280" x="5622925" y="5145088"/>
          <p14:tracePt t="75288" x="5627688" y="5140325"/>
          <p14:tracePt t="75294" x="5627688" y="5132388"/>
          <p14:tracePt t="75304" x="5627688" y="5129213"/>
          <p14:tracePt t="75313" x="5627688" y="5124450"/>
          <p14:tracePt t="75321" x="5630863" y="5118100"/>
          <p14:tracePt t="75325" x="5630863" y="5105400"/>
          <p14:tracePt t="75336" x="5630863" y="5097463"/>
          <p14:tracePt t="75342" x="5630863" y="5091113"/>
          <p14:tracePt t="75351" x="5630863" y="5075238"/>
          <p14:tracePt t="75358" x="5630863" y="5059363"/>
          <p14:tracePt t="75368" x="5630863" y="5051425"/>
          <p14:tracePt t="75376" x="5630863" y="5037138"/>
          <p14:tracePt t="75385" x="5630863" y="5029200"/>
          <p14:tracePt t="75391" x="5630863" y="5021263"/>
          <p14:tracePt t="75401" x="5630863" y="5013325"/>
          <p14:tracePt t="75406" x="5630863" y="5002213"/>
          <p14:tracePt t="75418" x="5630863" y="4994275"/>
          <p14:tracePt t="75424" x="5630863" y="4989513"/>
          <p14:tracePt t="75433" x="5630863" y="4983163"/>
          <p14:tracePt t="75461" x="5630863" y="4978400"/>
          <p14:tracePt t="75535" x="5630863" y="4983163"/>
          <p14:tracePt t="75544" x="5627688" y="4997450"/>
          <p14:tracePt t="75550" x="5627688" y="5013325"/>
          <p14:tracePt t="75559" x="5627688" y="5032375"/>
          <p14:tracePt t="75567" x="5627688" y="5051425"/>
          <p14:tracePt t="75575" x="5627688" y="5070475"/>
          <p14:tracePt t="75583" x="5627688" y="5086350"/>
          <p14:tracePt t="75590" x="5627688" y="5094288"/>
          <p14:tracePt t="75600" x="5627688" y="5110163"/>
          <p14:tracePt t="75606" x="5627688" y="5118100"/>
          <p14:tracePt t="75615" x="5627688" y="5132388"/>
          <p14:tracePt t="75622" x="5630863" y="5145088"/>
          <p14:tracePt t="75631" x="5630863" y="5156200"/>
          <p14:tracePt t="75639" x="5630863" y="5167313"/>
          <p14:tracePt t="75648" x="5630863" y="5186363"/>
          <p14:tracePt t="75655" x="5638800" y="5202238"/>
          <p14:tracePt t="75663" x="5638800" y="5229225"/>
          <p14:tracePt t="75670" x="5638800" y="5256213"/>
          <p14:tracePt t="75679" x="5638800" y="5291138"/>
          <p14:tracePt t="75686" x="5638800" y="5321300"/>
          <p14:tracePt t="75696" x="5634038" y="5356225"/>
          <p14:tracePt t="75704" x="5634038" y="5395913"/>
          <p14:tracePt t="75714" x="5634038" y="5430838"/>
          <p14:tracePt t="75719" x="5634038" y="5468938"/>
          <p14:tracePt t="75726" x="5630863" y="5487988"/>
          <p14:tracePt t="75735" x="5622925" y="5511800"/>
          <p14:tracePt t="75742" x="5622925" y="5530850"/>
          <p14:tracePt t="75751" x="5619750" y="5549900"/>
          <p14:tracePt t="75759" x="5619750" y="5576888"/>
          <p14:tracePt t="75767" x="5614988" y="5592763"/>
          <p14:tracePt t="75775" x="5607050" y="5607050"/>
          <p14:tracePt t="75784" x="5607050" y="5622925"/>
          <p14:tracePt t="75790" x="5607050" y="5641975"/>
          <p14:tracePt t="75799" x="5603875" y="5654675"/>
          <p14:tracePt t="75809" x="5603875" y="5665788"/>
          <p14:tracePt t="75817" x="5603875" y="5688013"/>
          <p14:tracePt t="75825" x="5603875" y="5708650"/>
          <p14:tracePt t="75833" x="5603875" y="5719763"/>
          <p14:tracePt t="75840" x="5603875" y="5735638"/>
          <p14:tracePt t="75848" x="5603875" y="5749925"/>
          <p14:tracePt t="75855" x="5603875" y="5768975"/>
          <p14:tracePt t="75864" x="5603875" y="5789613"/>
          <p14:tracePt t="75871" x="5607050" y="5803900"/>
          <p14:tracePt t="75880" x="5607050" y="5827713"/>
          <p14:tracePt t="75887" x="5607050" y="5846763"/>
          <p14:tracePt t="75895" x="5611813" y="5862638"/>
          <p14:tracePt t="75902" x="5611813" y="5873750"/>
          <p14:tracePt t="75910" x="5611813" y="5897563"/>
          <p14:tracePt t="75919" x="5611813" y="5916613"/>
          <p14:tracePt t="75928" x="5611813" y="5932488"/>
          <p14:tracePt t="75935" x="5611813" y="5943600"/>
          <p14:tracePt t="75943" x="5614988" y="5965825"/>
          <p14:tracePt t="75952" x="5614988" y="5978525"/>
          <p14:tracePt t="75959" x="5614988" y="5992813"/>
          <p14:tracePt t="75971" x="5619750" y="6008688"/>
          <p14:tracePt t="75976" x="5619750" y="6016625"/>
          <p14:tracePt t="75984" x="5619750" y="6024563"/>
          <p14:tracePt t="75993" x="5619750" y="6035675"/>
          <p14:tracePt t="76001" x="5619750" y="6043613"/>
          <p14:tracePt t="76010" x="5622925" y="6046788"/>
          <p14:tracePt t="76016" x="5622925" y="6051550"/>
          <p14:tracePt t="76022" x="5622925" y="6054725"/>
          <p14:tracePt t="76032" x="5622925" y="6059488"/>
          <p14:tracePt t="76039" x="5622925" y="6062663"/>
          <p14:tracePt t="76055" x="5622925" y="6067425"/>
          <p14:tracePt t="76071" x="5622925" y="6070600"/>
          <p14:tracePt t="76175" x="5622925" y="6067425"/>
          <p14:tracePt t="76183" x="5622925" y="6059488"/>
          <p14:tracePt t="76191" x="5622925" y="6046788"/>
          <p14:tracePt t="76199" x="5622925" y="6035675"/>
          <p14:tracePt t="76207" x="5622925" y="6019800"/>
          <p14:tracePt t="76217" x="5630863" y="6005513"/>
          <p14:tracePt t="76224" x="5630863" y="5989638"/>
          <p14:tracePt t="76233" x="5630863" y="5978525"/>
          <p14:tracePt t="76239" x="5630863" y="5962650"/>
          <p14:tracePt t="76248" x="5630863" y="5946775"/>
          <p14:tracePt t="76255" x="5630863" y="5927725"/>
          <p14:tracePt t="76264" x="5630863" y="5911850"/>
          <p14:tracePt t="76274" x="5630863" y="5905500"/>
          <p14:tracePt t="76281" x="5627688" y="5881688"/>
          <p14:tracePt t="76287" x="5627688" y="5862638"/>
          <p14:tracePt t="76294" x="5622925" y="5846763"/>
          <p14:tracePt t="76303" x="5622925" y="5827713"/>
          <p14:tracePt t="76310" x="5619750" y="5811838"/>
          <p14:tracePt t="76318" x="5611813" y="5792788"/>
          <p14:tracePt t="76327" x="5611813" y="5773738"/>
          <p14:tracePt t="76336" x="5607050" y="5749925"/>
          <p14:tracePt t="76344" x="5607050" y="5730875"/>
          <p14:tracePt t="76352" x="5607050" y="5722938"/>
          <p14:tracePt t="76360" x="5607050" y="5703888"/>
          <p14:tracePt t="76368" x="5603875" y="5688013"/>
          <p14:tracePt t="76375" x="5603875" y="5673725"/>
          <p14:tracePt t="76384" x="5603875" y="5657850"/>
          <p14:tracePt t="76393" x="5603875" y="5638800"/>
          <p14:tracePt t="76402" x="5603875" y="5622925"/>
          <p14:tracePt t="76407" x="5603875" y="5603875"/>
          <p14:tracePt t="76417" x="5603875" y="5584825"/>
          <p14:tracePt t="76422" x="5603875" y="5568950"/>
          <p14:tracePt t="76432" x="5603875" y="5549900"/>
          <p14:tracePt t="76439" x="5603875" y="5534025"/>
          <p14:tracePt t="76448" x="5603875" y="5526088"/>
          <p14:tracePt t="76456" x="5603875" y="5507038"/>
          <p14:tracePt t="76466" x="5603875" y="5495925"/>
          <p14:tracePt t="76471" x="5603875" y="5476875"/>
          <p14:tracePt t="76479" x="5603875" y="5461000"/>
          <p14:tracePt t="76488" x="5603875" y="5449888"/>
          <p14:tracePt t="76493" x="5607050" y="5437188"/>
          <p14:tracePt t="76504" x="5614988" y="5422900"/>
          <p14:tracePt t="76511" x="5614988" y="5402263"/>
          <p14:tracePt t="76521" x="5619750" y="5383213"/>
          <p14:tracePt t="76527" x="5619750" y="5368925"/>
          <p14:tracePt t="76536" x="5622925" y="5348288"/>
          <p14:tracePt t="76543" x="5622925" y="5326063"/>
          <p14:tracePt t="76552" x="5622925" y="5314950"/>
          <p14:tracePt t="76560" x="5630863" y="5291138"/>
          <p14:tracePt t="76568" x="5630863" y="5280025"/>
          <p14:tracePt t="76579" x="5630863" y="5264150"/>
          <p14:tracePt t="76582" x="5634038" y="5248275"/>
          <p14:tracePt t="76591" x="5634038" y="5229225"/>
          <p14:tracePt t="76599" x="5638800" y="5218113"/>
          <p14:tracePt t="76608" x="5638800" y="5207000"/>
          <p14:tracePt t="76617" x="5641975" y="5191125"/>
          <p14:tracePt t="76623" x="5641975" y="5183188"/>
          <p14:tracePt t="76633" x="5649913" y="5167313"/>
          <p14:tracePt t="76638" x="5654675" y="5164138"/>
          <p14:tracePt t="76649" x="5657850" y="5156200"/>
          <p14:tracePt t="76655" x="5657850" y="5151438"/>
          <p14:tracePt t="76668" x="5661025" y="5140325"/>
          <p14:tracePt t="76672" x="5661025" y="5137150"/>
          <p14:tracePt t="76680" x="5665788" y="5137150"/>
          <p14:tracePt t="76688" x="5665788" y="5132388"/>
          <p14:tracePt t="76814" x="5665788" y="5137150"/>
          <p14:tracePt t="76822" x="5668963" y="5148263"/>
          <p14:tracePt t="76831" x="5668963" y="5156200"/>
          <p14:tracePt t="76839" x="5668963" y="5175250"/>
          <p14:tracePt t="76849" x="5673725" y="5191125"/>
          <p14:tracePt t="76856" x="5681663" y="5218113"/>
          <p14:tracePt t="76863" x="5681663" y="5240338"/>
          <p14:tracePt t="76870" x="5684838" y="5267325"/>
          <p14:tracePt t="76878" x="5692775" y="5294313"/>
          <p14:tracePt t="76887" x="5695950" y="5326063"/>
          <p14:tracePt t="76897" x="5695950" y="5353050"/>
          <p14:tracePt t="76905" x="5703888" y="5391150"/>
          <p14:tracePt t="76911" x="5703888" y="5418138"/>
          <p14:tracePt t="76921" x="5708650" y="5441950"/>
          <p14:tracePt t="76927" x="5708650" y="5476875"/>
          <p14:tracePt t="76936" x="5708650" y="5495925"/>
          <p14:tracePt t="76943" x="5708650" y="5518150"/>
          <p14:tracePt t="76956" x="5708650" y="5545138"/>
          <p14:tracePt t="76963" x="5708650" y="5588000"/>
          <p14:tracePt t="76969" x="5708650" y="5619750"/>
          <p14:tracePt t="76976" x="5708650" y="5638800"/>
          <p14:tracePt t="76983" x="5708650" y="5673725"/>
          <p14:tracePt t="76990" x="5708650" y="5700713"/>
          <p14:tracePt t="76999" x="5708650" y="5727700"/>
          <p14:tracePt t="77010" x="5708650" y="5765800"/>
          <p14:tracePt t="77017" x="5708650" y="5784850"/>
          <p14:tracePt t="77027" x="5708650" y="5819775"/>
          <p14:tracePt t="77034" x="5708650" y="5846763"/>
          <p14:tracePt t="77039" x="5708650" y="5884863"/>
          <p14:tracePt t="77047" x="5700713" y="5897563"/>
          <p14:tracePt t="77055" x="5700713" y="5919788"/>
          <p14:tracePt t="77064" x="5700713" y="5932488"/>
          <p14:tracePt t="77072" x="5700713" y="5959475"/>
          <p14:tracePt t="77079" x="5700713" y="5973763"/>
          <p14:tracePt t="77087" x="5700713" y="5989638"/>
          <p14:tracePt t="77094" x="5703888" y="6005513"/>
          <p14:tracePt t="77103" x="5703888" y="6016625"/>
          <p14:tracePt t="77112" x="5703888" y="6032500"/>
          <p14:tracePt t="77120" x="5703888" y="6040438"/>
          <p14:tracePt t="77128" x="5703888" y="6054725"/>
          <p14:tracePt t="77136" x="5708650" y="6070600"/>
          <p14:tracePt t="77144" x="5708650" y="6078538"/>
          <p14:tracePt t="77152" x="5708650" y="6094413"/>
          <p14:tracePt t="77160" x="5708650" y="6102350"/>
          <p14:tracePt t="77168" x="5711825" y="6113463"/>
          <p14:tracePt t="77176" x="5711825" y="6116638"/>
          <p14:tracePt t="77185" x="5711825" y="6124575"/>
          <p14:tracePt t="77192" x="5711825" y="6129338"/>
          <p14:tracePt t="77200" x="5711825" y="6132513"/>
          <p14:tracePt t="77239" x="5716588" y="6135688"/>
          <p14:tracePt t="77398" x="5719763" y="6135688"/>
          <p14:tracePt t="77416" x="5722938" y="6140450"/>
          <p14:tracePt t="77448" x="5727700" y="6143625"/>
          <p14:tracePt t="77487" x="5727700" y="6148388"/>
          <p14:tracePt t="78183" x="5727700" y="6143625"/>
          <p14:tracePt t="78344" x="5727700" y="6140450"/>
          <p14:tracePt t="78393" x="5727700" y="6135688"/>
          <p14:tracePt t="78478" x="5727700" y="6132513"/>
          <p14:tracePt t="78511" x="5727700" y="6129338"/>
          <p14:tracePt t="78576" x="5727700" y="6124575"/>
          <p14:tracePt t="78599" x="5722938" y="6121400"/>
          <p14:tracePt t="78639" x="5722938" y="6116638"/>
          <p14:tracePt t="78728" x="5722938" y="6113463"/>
          <p14:tracePt t="78752" x="5722938" y="6108700"/>
          <p14:tracePt t="78791" x="5722938" y="6105525"/>
          <p14:tracePt t="78816" x="5719763" y="6102350"/>
          <p14:tracePt t="78864" x="5719763" y="6097588"/>
          <p14:tracePt t="78879" x="5719763" y="6094413"/>
          <p14:tracePt t="78895" x="5716588" y="6089650"/>
          <p14:tracePt t="78912" x="5716588" y="6086475"/>
          <p14:tracePt t="78927" x="5716588" y="6081713"/>
          <p14:tracePt t="78936" x="5716588" y="6078538"/>
          <p14:tracePt t="78943" x="5711825" y="6073775"/>
          <p14:tracePt t="78951" x="5711825" y="6070600"/>
          <p14:tracePt t="78960" x="5711825" y="6067425"/>
          <p14:tracePt t="78967" x="5711825" y="6062663"/>
          <p14:tracePt t="78984" x="5711825" y="6059488"/>
          <p14:tracePt t="78990" x="5711825" y="6054725"/>
          <p14:tracePt t="79000" x="5711825" y="6051550"/>
          <p14:tracePt t="79008" x="5711825" y="6046788"/>
          <p14:tracePt t="79017" x="5711825" y="6043613"/>
          <p14:tracePt t="79031" x="5711825" y="6035675"/>
          <p14:tracePt t="79041" x="5711825" y="6032500"/>
          <p14:tracePt t="79048" x="5711825" y="6027738"/>
          <p14:tracePt t="79057" x="5708650" y="6024563"/>
          <p14:tracePt t="79063" x="5708650" y="6016625"/>
          <p14:tracePt t="79072" x="5703888" y="6005513"/>
          <p14:tracePt t="79088" x="5703888" y="5997575"/>
          <p14:tracePt t="79103" x="5703888" y="5989638"/>
          <p14:tracePt t="79120" x="5703888" y="5981700"/>
          <p14:tracePt t="79127" x="5700713" y="5978525"/>
          <p14:tracePt t="79143" x="5703888" y="5965825"/>
          <p14:tracePt t="79153" x="5703888" y="5962650"/>
          <p14:tracePt t="79160" x="5703888" y="5954713"/>
          <p14:tracePt t="79168" x="5703888" y="5946775"/>
          <p14:tracePt t="79175" x="5703888" y="5932488"/>
          <p14:tracePt t="79186" x="5703888" y="5924550"/>
          <p14:tracePt t="79191" x="5703888" y="5908675"/>
          <p14:tracePt t="79200" x="5703888" y="5892800"/>
          <p14:tracePt t="79207" x="5703888" y="5884863"/>
          <p14:tracePt t="79216" x="5703888" y="5873750"/>
          <p14:tracePt t="79223" x="5703888" y="5862638"/>
          <p14:tracePt t="79232" x="5703888" y="5854700"/>
          <p14:tracePt t="79240" x="5703888" y="5835650"/>
          <p14:tracePt t="79248" x="5703888" y="5827713"/>
          <p14:tracePt t="79256" x="5703888" y="5816600"/>
          <p14:tracePt t="79263" x="5703888" y="5808663"/>
          <p14:tracePt t="79272" x="5703888" y="5800725"/>
          <p14:tracePt t="79279" x="5703888" y="5792788"/>
          <p14:tracePt t="79288" x="5703888" y="5781675"/>
          <p14:tracePt t="79296" x="5711825" y="5768975"/>
          <p14:tracePt t="79304" x="5711825" y="5765800"/>
          <p14:tracePt t="79311" x="5711825" y="5754688"/>
          <p14:tracePt t="79321" x="5711825" y="5746750"/>
          <p14:tracePt t="79328" x="5711825" y="5730875"/>
          <p14:tracePt t="79336" x="5711825" y="5722938"/>
          <p14:tracePt t="79344" x="5711825" y="5708650"/>
          <p14:tracePt t="79352" x="5711825" y="5700713"/>
          <p14:tracePt t="79360" x="5711825" y="5684838"/>
          <p14:tracePt t="79368" x="5711825" y="5665788"/>
          <p14:tracePt t="79377" x="5716588" y="5649913"/>
          <p14:tracePt t="79384" x="5716588" y="5638800"/>
          <p14:tracePt t="79391" x="5719763" y="5622925"/>
          <p14:tracePt t="79401" x="5719763" y="5614988"/>
          <p14:tracePt t="79408" x="5719763" y="5592763"/>
          <p14:tracePt t="79416" x="5722938" y="5576888"/>
          <p14:tracePt t="79424" x="5722938" y="5565775"/>
          <p14:tracePt t="79433" x="5722938" y="5549900"/>
          <p14:tracePt t="79439" x="5722938" y="5534025"/>
          <p14:tracePt t="79447" x="5722938" y="5522913"/>
          <p14:tracePt t="79456" x="5722938" y="5511800"/>
          <p14:tracePt t="79466" x="5722938" y="5499100"/>
          <p14:tracePt t="79473" x="5722938" y="5487988"/>
          <p14:tracePt t="79483" x="5722938" y="5476875"/>
          <p14:tracePt t="79489" x="5722938" y="5461000"/>
          <p14:tracePt t="79496" x="5722938" y="5445125"/>
          <p14:tracePt t="79503" x="5730875" y="5430838"/>
          <p14:tracePt t="79511" x="5730875" y="5410200"/>
          <p14:tracePt t="79521" x="5730875" y="5395913"/>
          <p14:tracePt t="79527" x="5730875" y="5375275"/>
          <p14:tracePt t="79537" x="5735638" y="5368925"/>
          <p14:tracePt t="79544" x="5735638" y="5345113"/>
          <p14:tracePt t="79553" x="5738813" y="5337175"/>
          <p14:tracePt t="79560" x="5738813" y="5321300"/>
          <p14:tracePt t="79568" x="5743575" y="5307013"/>
          <p14:tracePt t="79576" x="5743575" y="5299075"/>
          <p14:tracePt t="79585" x="5743575" y="5291138"/>
          <p14:tracePt t="79591" x="5743575" y="5283200"/>
          <p14:tracePt t="79602" x="5743575" y="5280025"/>
          <p14:tracePt t="79608" x="5743575" y="5272088"/>
          <p14:tracePt t="79623" x="5749925" y="5260975"/>
          <p14:tracePt t="79640" x="5749925" y="5256213"/>
          <p14:tracePt t="79647" x="5749925" y="5253038"/>
          <p14:tracePt t="79657" x="5749925" y="5248275"/>
          <p14:tracePt t="79673" x="5749925" y="5240338"/>
          <p14:tracePt t="79689" x="5754688" y="5226050"/>
          <p14:tracePt t="79700" x="5754688" y="5218113"/>
          <p14:tracePt t="79705" x="5757863" y="5202238"/>
          <p14:tracePt t="79712" x="5757863" y="5194300"/>
          <p14:tracePt t="79721" x="5757863" y="5178425"/>
          <p14:tracePt t="79727" x="5762625" y="5172075"/>
          <p14:tracePt t="79737" x="5770563" y="5159375"/>
          <p14:tracePt t="79743" x="5770563" y="5151438"/>
          <p14:tracePt t="79753" x="5770563" y="5148263"/>
          <p14:tracePt t="79759" x="5770563" y="5140325"/>
          <p14:tracePt t="79775" x="5770563" y="5137150"/>
          <p14:tracePt t="79785" x="5773738" y="5137150"/>
          <p14:tracePt t="79919" x="5776913" y="5140325"/>
          <p14:tracePt t="79927" x="5776913" y="5145088"/>
          <p14:tracePt t="79935" x="5781675" y="5148263"/>
          <p14:tracePt t="79943" x="5784850" y="5164138"/>
          <p14:tracePt t="79952" x="5789613" y="5172075"/>
          <p14:tracePt t="79960" x="5789613" y="5186363"/>
          <p14:tracePt t="79969" x="5789613" y="5202238"/>
          <p14:tracePt t="79976" x="5792788" y="5229225"/>
          <p14:tracePt t="79986" x="5800725" y="5267325"/>
          <p14:tracePt t="79994" x="5811838" y="5294313"/>
          <p14:tracePt t="80001" x="5811838" y="5318125"/>
          <p14:tracePt t="80008" x="5811838" y="5353050"/>
          <p14:tracePt t="80019" x="5827713" y="5391150"/>
          <p14:tracePt t="80024" x="5830888" y="5426075"/>
          <p14:tracePt t="80030" x="5838825" y="5464175"/>
          <p14:tracePt t="80040" x="5843588" y="5503863"/>
          <p14:tracePt t="80047" x="5851525" y="5534025"/>
          <p14:tracePt t="80057" x="5857875" y="5572125"/>
          <p14:tracePt t="80064" x="5862638" y="5592763"/>
          <p14:tracePt t="80073" x="5870575" y="5630863"/>
          <p14:tracePt t="80079" x="5873750" y="5668963"/>
          <p14:tracePt t="80088" x="5873750" y="5688013"/>
          <p14:tracePt t="80096" x="5881688" y="5722938"/>
          <p14:tracePt t="80104" x="5881688" y="5738813"/>
          <p14:tracePt t="80111" x="5886450" y="5773738"/>
          <p14:tracePt t="80121" x="5892800" y="5792788"/>
          <p14:tracePt t="80127" x="5897563" y="5822950"/>
          <p14:tracePt t="80137" x="5897563" y="5843588"/>
          <p14:tracePt t="80144" x="5900738" y="5862638"/>
          <p14:tracePt t="80153" x="5908675" y="5878513"/>
          <p14:tracePt t="80159" x="5908675" y="5892800"/>
          <p14:tracePt t="80168" x="5908675" y="5908675"/>
          <p14:tracePt t="80176" x="5913438" y="5916613"/>
          <p14:tracePt t="80185" x="5913438" y="5924550"/>
          <p14:tracePt t="80191" x="5913438" y="5927725"/>
          <p14:tracePt t="80201" x="5913438" y="5932488"/>
          <p14:tracePt t="80208" x="5913438" y="5935663"/>
          <p14:tracePt t="80217" x="5913438" y="5938838"/>
          <p14:tracePt t="80224" x="5913438" y="5943600"/>
          <p14:tracePt t="80240" x="5913438" y="5946775"/>
          <p14:tracePt t="80256" x="5913438" y="5951538"/>
          <p14:tracePt t="80289" x="5908675" y="5954713"/>
          <p14:tracePt t="80328" x="5905500" y="5954713"/>
          <p14:tracePt t="80343" x="5897563" y="5943600"/>
          <p14:tracePt t="80353" x="5889625" y="5927725"/>
          <p14:tracePt t="80359" x="5886450" y="5900738"/>
          <p14:tracePt t="80368" x="5881688" y="5878513"/>
          <p14:tracePt t="80376" x="5857875" y="5838825"/>
          <p14:tracePt t="80389" x="5854700" y="5822950"/>
          <p14:tracePt t="80392" x="5843588" y="5795963"/>
          <p14:tracePt t="80402" x="5838825" y="5773738"/>
          <p14:tracePt t="80408" x="5835650" y="5757863"/>
          <p14:tracePt t="80418" x="5827713" y="5730875"/>
          <p14:tracePt t="80424" x="5824538" y="5703888"/>
          <p14:tracePt t="80431" x="5816600" y="5673725"/>
          <p14:tracePt t="80440" x="5816600" y="5638800"/>
          <p14:tracePt t="80447" x="5811838" y="5607050"/>
          <p14:tracePt t="80456" x="5811838" y="5568950"/>
          <p14:tracePt t="80464" x="5811838" y="5534025"/>
          <p14:tracePt t="80472" x="5811838" y="5495925"/>
          <p14:tracePt t="80481" x="5811838" y="5468938"/>
          <p14:tracePt t="80488" x="5811838" y="5434013"/>
          <p14:tracePt t="80496" x="5811838" y="5414963"/>
          <p14:tracePt t="80505" x="5811838" y="5387975"/>
          <p14:tracePt t="80511" x="5811838" y="5364163"/>
          <p14:tracePt t="80521" x="5811838" y="5337175"/>
          <p14:tracePt t="80527" x="5811838" y="5329238"/>
          <p14:tracePt t="80537" x="5811838" y="5321300"/>
          <p14:tracePt t="80543" x="5816600" y="5307013"/>
          <p14:tracePt t="80553" x="5816600" y="5299075"/>
          <p14:tracePt t="80559" x="5816600" y="5287963"/>
          <p14:tracePt t="80568" x="5816600" y="5283200"/>
          <p14:tracePt t="80575" x="5816600" y="5275263"/>
          <p14:tracePt t="80586" x="5816600" y="5272088"/>
          <p14:tracePt t="80593" x="5816600" y="5267325"/>
          <p14:tracePt t="80602" x="5816600" y="5260975"/>
          <p14:tracePt t="80608" x="5816600" y="5253038"/>
          <p14:tracePt t="80617" x="5816600" y="5248275"/>
          <p14:tracePt t="80625" x="5816600" y="5237163"/>
          <p14:tracePt t="80634" x="5816600" y="5226050"/>
          <p14:tracePt t="80641" x="5816600" y="5218113"/>
          <p14:tracePt t="80651" x="5816600" y="5202238"/>
          <p14:tracePt t="80657" x="5816600" y="5194300"/>
          <p14:tracePt t="80667" x="5819775" y="5186363"/>
          <p14:tracePt t="80673" x="5819775" y="5164138"/>
          <p14:tracePt t="80680" x="5830888" y="5156200"/>
          <p14:tracePt t="80689" x="5830888" y="5140325"/>
          <p14:tracePt t="80695" x="5830888" y="5132388"/>
          <p14:tracePt t="80704" x="5830888" y="5124450"/>
          <p14:tracePt t="80712" x="5830888" y="5113338"/>
          <p14:tracePt t="80728" x="5830888" y="5105400"/>
          <p14:tracePt t="80737" x="5830888" y="5102225"/>
          <p14:tracePt t="80760" x="5830888" y="5097463"/>
          <p14:tracePt t="80865" x="5830888" y="5105400"/>
          <p14:tracePt t="80872" x="5830888" y="5118100"/>
          <p14:tracePt t="80879" x="5830888" y="5124450"/>
          <p14:tracePt t="80889" x="5830888" y="5140325"/>
          <p14:tracePt t="80897" x="5830888" y="5148263"/>
          <p14:tracePt t="80904" x="5830888" y="5156200"/>
          <p14:tracePt t="80912" x="5830888" y="5164138"/>
          <p14:tracePt t="80921" x="5830888" y="5175250"/>
          <p14:tracePt t="80928" x="5830888" y="5183188"/>
          <p14:tracePt t="80939" x="5830888" y="5191125"/>
          <p14:tracePt t="80964" x="5835650" y="5199063"/>
          <p14:tracePt t="80979" x="5835650" y="5207000"/>
          <p14:tracePt t="80992" x="5835650" y="5218113"/>
          <p14:tracePt t="81024" x="5835650" y="5221288"/>
          <p14:tracePt t="81048" x="5835650" y="5226050"/>
          <p14:tracePt t="81119" x="5835650" y="5229225"/>
          <p14:tracePt t="81191" x="5838825" y="5233988"/>
          <p14:tracePt t="81224" x="5838825" y="5237163"/>
          <p14:tracePt t="81231" x="5838825" y="5240338"/>
          <p14:tracePt t="81239" x="5838825" y="5245100"/>
          <p14:tracePt t="81248" x="5838825" y="5256213"/>
          <p14:tracePt t="81256" x="5838825" y="5264150"/>
          <p14:tracePt t="81263" x="5843588" y="5283200"/>
          <p14:tracePt t="81274" x="5843588" y="5291138"/>
          <p14:tracePt t="81281" x="5843588" y="5314950"/>
          <p14:tracePt t="81288" x="5843588" y="5341938"/>
          <p14:tracePt t="81296" x="5843588" y="5360988"/>
          <p14:tracePt t="81304" x="5843588" y="5395913"/>
          <p14:tracePt t="81312" x="5843588" y="5422900"/>
          <p14:tracePt t="81322" x="5851525" y="5453063"/>
          <p14:tracePt t="81328" x="5851525" y="5487988"/>
          <p14:tracePt t="81338" x="5851525" y="5534025"/>
          <p14:tracePt t="81343" x="5851525" y="5553075"/>
          <p14:tracePt t="81352" x="5854700" y="5572125"/>
          <p14:tracePt t="81359" x="5854700" y="5595938"/>
          <p14:tracePt t="81367" x="5862638" y="5607050"/>
          <p14:tracePt t="81376" x="5862638" y="5622925"/>
          <p14:tracePt t="81384" x="5862638" y="5638800"/>
          <p14:tracePt t="81392" x="5862638" y="5654675"/>
          <p14:tracePt t="81399" x="5865813" y="5668963"/>
          <p14:tracePt t="81408" x="5865813" y="5676900"/>
          <p14:tracePt t="81415" x="5870575" y="5692775"/>
          <p14:tracePt t="81424" x="5870575" y="5700713"/>
          <p14:tracePt t="81432" x="5878513" y="5719763"/>
          <p14:tracePt t="81440" x="5881688" y="5730875"/>
          <p14:tracePt t="81448" x="5889625" y="5746750"/>
          <p14:tracePt t="81456" x="5889625" y="5754688"/>
          <p14:tracePt t="81464" x="5897563" y="5762625"/>
          <p14:tracePt t="81472" x="5900738" y="5773738"/>
          <p14:tracePt t="81480" x="5900738" y="5781675"/>
          <p14:tracePt t="81487" x="5905500" y="5784850"/>
          <p14:tracePt t="81496" x="5905500" y="5792788"/>
          <p14:tracePt t="81504" x="5908675" y="5800725"/>
          <p14:tracePt t="81512" x="5908675" y="5811838"/>
          <p14:tracePt t="81520" x="5913438" y="5819775"/>
          <p14:tracePt t="81528" x="5913438" y="5835650"/>
          <p14:tracePt t="81536" x="5913438" y="5843588"/>
          <p14:tracePt t="81544" x="5913438" y="5849938"/>
          <p14:tracePt t="81552" x="5916613" y="5865813"/>
          <p14:tracePt t="81560" x="5916613" y="5881688"/>
          <p14:tracePt t="81568" x="5916613" y="5889625"/>
          <p14:tracePt t="81576" x="5916613" y="5905500"/>
          <p14:tracePt t="81584" x="5924550" y="5924550"/>
          <p14:tracePt t="81592" x="5924550" y="5932488"/>
          <p14:tracePt t="81598" x="5924550" y="5946775"/>
          <p14:tracePt t="81608" x="5924550" y="5954713"/>
          <p14:tracePt t="81615" x="5927725" y="5965825"/>
          <p14:tracePt t="81624" x="5927725" y="5978525"/>
          <p14:tracePt t="81632" x="5932488" y="5992813"/>
          <p14:tracePt t="81640" x="5932488" y="6005513"/>
          <p14:tracePt t="81650" x="5932488" y="6013450"/>
          <p14:tracePt t="81656" x="5932488" y="6016625"/>
          <p14:tracePt t="81663" x="5935663" y="6024563"/>
          <p14:tracePt t="81672" x="5940425" y="6032500"/>
          <p14:tracePt t="81681" x="5940425" y="6035675"/>
          <p14:tracePt t="81688" x="5940425" y="6040438"/>
          <p14:tracePt t="81695" x="5940425" y="6043613"/>
          <p14:tracePt t="81704" x="5940425" y="6046788"/>
          <p14:tracePt t="81712" x="5940425" y="6051550"/>
          <p14:tracePt t="81721" x="5943600" y="6054725"/>
          <p14:tracePt t="81727" x="5943600" y="6059488"/>
          <p14:tracePt t="81736" x="5946775" y="6062663"/>
          <p14:tracePt t="81743" x="5946775" y="6067425"/>
          <p14:tracePt t="81753" x="5946775" y="6070600"/>
          <p14:tracePt t="81759" x="5946775" y="6073775"/>
          <p14:tracePt t="81768" x="5946775" y="6078538"/>
          <p14:tracePt t="81776" x="5954713" y="6086475"/>
          <p14:tracePt t="81792" x="5959475" y="6089650"/>
          <p14:tracePt t="81799" x="5962650" y="6094413"/>
          <p14:tracePt t="81809" x="5967413" y="6097588"/>
          <p14:tracePt t="81824" x="5973763" y="6105525"/>
          <p14:tracePt t="81834" x="5978525" y="6105525"/>
          <p14:tracePt t="81841" x="5981700" y="6105525"/>
          <p14:tracePt t="81848" x="5986463" y="6105525"/>
          <p14:tracePt t="81857" x="5989638" y="6105525"/>
          <p14:tracePt t="81864" x="5994400" y="6105525"/>
          <p14:tracePt t="81872" x="6000750" y="6105525"/>
          <p14:tracePt t="81879" x="6008688" y="6102350"/>
          <p14:tracePt t="81887" x="6013450" y="6102350"/>
          <p14:tracePt t="81895" x="6027738" y="6097588"/>
          <p14:tracePt t="81904" x="6035675" y="6097588"/>
          <p14:tracePt t="81912" x="6054725" y="6094413"/>
          <p14:tracePt t="81920" x="6070600" y="6094413"/>
          <p14:tracePt t="81927" x="6089650" y="6094413"/>
          <p14:tracePt t="81936" x="6116638" y="6094413"/>
          <p14:tracePt t="81944" x="6164263" y="6102350"/>
          <p14:tracePt t="81952" x="6213475" y="6108700"/>
          <p14:tracePt t="81960" x="6267450" y="6116638"/>
          <p14:tracePt t="81968" x="6329363" y="6124575"/>
          <p14:tracePt t="81976" x="6388100" y="6132513"/>
          <p14:tracePt t="81982" x="6421438" y="6135688"/>
          <p14:tracePt t="81993" x="6480175" y="6135688"/>
          <p14:tracePt t="82001" x="6534150" y="6143625"/>
          <p14:tracePt t="82008" x="6561138" y="6143625"/>
          <p14:tracePt t="82015" x="6580188" y="6143625"/>
          <p14:tracePt t="82024" x="6596063" y="6143625"/>
          <p14:tracePt t="82032" x="6604000" y="6143625"/>
          <p14:tracePt t="82042" x="6607175" y="6143625"/>
          <p14:tracePt t="82065" x="6611938" y="6143625"/>
          <p14:tracePt t="82104" x="6615113" y="6140450"/>
          <p14:tracePt t="82112" x="6618288" y="6140450"/>
          <p14:tracePt t="82121" x="6634163" y="6140450"/>
          <p14:tracePt t="82128" x="6650038" y="6148388"/>
          <p14:tracePt t="82138" x="6684963" y="6162675"/>
          <p14:tracePt t="82143" x="6723063" y="6183313"/>
          <p14:tracePt t="82154" x="6754813" y="6197600"/>
          <p14:tracePt t="82160" x="6800850" y="6210300"/>
          <p14:tracePt t="82168" x="6831013" y="6216650"/>
          <p14:tracePt t="82176" x="6850063" y="6221413"/>
          <p14:tracePt t="82185" x="6889750" y="6221413"/>
          <p14:tracePt t="82193" x="6908800" y="6221413"/>
          <p14:tracePt t="82199" x="6916738" y="6221413"/>
          <p14:tracePt t="82208" x="6931025" y="6213475"/>
          <p14:tracePt t="82216" x="6935788" y="6210300"/>
          <p14:tracePt t="82224" x="6938963" y="6205538"/>
          <p14:tracePt t="82233" x="6938963" y="6202363"/>
          <p14:tracePt t="82240" x="6943725" y="6197600"/>
          <p14:tracePt t="82249" x="6946900" y="6194425"/>
          <p14:tracePt t="82256" x="6946900" y="6189663"/>
          <p14:tracePt t="82264" x="6946900" y="6186488"/>
          <p14:tracePt t="82272" x="6950075" y="6183313"/>
          <p14:tracePt t="82279" x="6958013" y="6183313"/>
          <p14:tracePt t="82288" x="6985000" y="6183313"/>
          <p14:tracePt t="82297" x="7043738" y="6186488"/>
          <p14:tracePt t="82307" x="7124700" y="6210300"/>
          <p14:tracePt t="82312" x="7208838" y="6240463"/>
          <p14:tracePt t="82320" x="7324725" y="6275388"/>
          <p14:tracePt t="82327" x="7456488" y="6310313"/>
          <p14:tracePt t="82337" x="7564438" y="6337300"/>
          <p14:tracePt t="82344" x="7672388" y="6359525"/>
          <p14:tracePt t="82353" x="7745413" y="6375400"/>
          <p14:tracePt t="82359" x="7799388" y="6383338"/>
          <p14:tracePt t="82369" x="7847013" y="6383338"/>
          <p14:tracePt t="82383" x="7853363" y="6383338"/>
          <p14:tracePt t="82425" x="7847013" y="6380163"/>
          <p14:tracePt t="82432" x="7831138" y="6356350"/>
          <p14:tracePt t="82443" x="7820025" y="6345238"/>
          <p14:tracePt t="82448" x="7815263" y="6345238"/>
          <p14:tracePt t="82456" x="7807325" y="6340475"/>
          <p14:tracePt t="82464" x="7799388" y="6337300"/>
          <p14:tracePt t="82512" x="7807325" y="6353175"/>
          <p14:tracePt t="82520" x="7820025" y="6359525"/>
          <p14:tracePt t="82527" x="7834313" y="6375400"/>
          <p14:tracePt t="82537" x="7853363" y="6386513"/>
          <p14:tracePt t="82544" x="7869238" y="6391275"/>
          <p14:tracePt t="82552" x="7885113" y="6402388"/>
          <p14:tracePt t="82560" x="7900988" y="6402388"/>
          <p14:tracePt t="82576" x="7907338" y="6402388"/>
          <p14:tracePt t="82631" x="7915275" y="6402388"/>
          <p14:tracePt t="82639" x="7927975" y="6402388"/>
          <p14:tracePt t="82649" x="7958138" y="6402388"/>
          <p14:tracePt t="82656" x="7996238" y="6410325"/>
          <p14:tracePt t="82663" x="8043863" y="6413500"/>
          <p14:tracePt t="82672" x="8097838" y="6413500"/>
          <p14:tracePt t="82679" x="8151813" y="6413500"/>
          <p14:tracePt t="82688" x="8197850" y="6413500"/>
          <p14:tracePt t="82696" x="8251825" y="6410325"/>
          <p14:tracePt t="82709" x="8289925" y="6407150"/>
          <p14:tracePt t="82712" x="8321675" y="6399213"/>
          <p14:tracePt t="82720" x="8328025" y="6394450"/>
          <p14:tracePt t="82727" x="8340725" y="6391275"/>
          <p14:tracePt t="82744" x="8340725" y="6386513"/>
          <p14:tracePt t="82753" x="8340725" y="6380163"/>
          <p14:tracePt t="82759" x="8343900" y="6367463"/>
          <p14:tracePt t="82766" x="8343900" y="6356350"/>
          <p14:tracePt t="82776" x="8343900" y="6345238"/>
          <p14:tracePt t="82783" x="8348663" y="6340475"/>
          <p14:tracePt t="82793" x="8348663" y="6337300"/>
          <p14:tracePt t="82800" x="8351838" y="6332538"/>
          <p14:tracePt t="82808" x="8355013" y="6329363"/>
          <p14:tracePt t="82816" x="8362950" y="6321425"/>
          <p14:tracePt t="82825" x="8370888" y="6318250"/>
          <p14:tracePt t="82832" x="8382000" y="6318250"/>
          <p14:tracePt t="82840" x="8397875" y="6313488"/>
          <p14:tracePt t="82847" x="8413750" y="6297613"/>
          <p14:tracePt t="82856" x="8424863" y="6291263"/>
          <p14:tracePt t="82863" x="8448675" y="6283325"/>
          <p14:tracePt t="82873" x="8456613" y="6270625"/>
          <p14:tracePt t="82880" x="8470900" y="6267450"/>
          <p14:tracePt t="82889" x="8478838" y="6256338"/>
          <p14:tracePt t="82895" x="8483600" y="6251575"/>
          <p14:tracePt t="82904" x="8486775" y="6248400"/>
          <p14:tracePt t="82911" x="8486775" y="6240463"/>
          <p14:tracePt t="82920" x="8486775" y="6232525"/>
          <p14:tracePt t="82927" x="8486775" y="6224588"/>
          <p14:tracePt t="82939" x="8486775" y="6216650"/>
          <p14:tracePt t="82943" x="8486775" y="6213475"/>
          <p14:tracePt t="82951" x="8483600" y="6202363"/>
          <p14:tracePt t="82985" x="8483600" y="6197600"/>
          <p14:tracePt t="83000" x="8483600" y="6194425"/>
          <p14:tracePt t="83008" x="8483600" y="6189663"/>
          <p14:tracePt t="83017" x="8491538" y="6183313"/>
          <p14:tracePt t="83024" x="8494713" y="6178550"/>
          <p14:tracePt t="83032" x="8502650" y="6167438"/>
          <p14:tracePt t="83042" x="8510588" y="6156325"/>
          <p14:tracePt t="83051" x="8513763" y="6151563"/>
          <p14:tracePt t="83057" x="8524875" y="6140450"/>
          <p14:tracePt t="83065" x="8529638" y="6129338"/>
          <p14:tracePt t="83074" x="8532813" y="6116638"/>
          <p14:tracePt t="83079" x="8532813" y="6105525"/>
          <p14:tracePt t="83087" x="8532813" y="6102350"/>
          <p14:tracePt t="83095" x="8532813" y="6094413"/>
          <p14:tracePt t="83104" x="8532813" y="6086475"/>
          <p14:tracePt t="83112" x="8532813" y="6081713"/>
          <p14:tracePt t="83123" x="8532813" y="6073775"/>
          <p14:tracePt t="83128" x="8529638" y="6070600"/>
          <p14:tracePt t="83136" x="8524875" y="6067425"/>
          <p14:tracePt t="83144" x="8521700" y="6062663"/>
          <p14:tracePt t="83216" x="8521700" y="6059488"/>
          <p14:tracePt t="83224" x="8521700" y="6054725"/>
          <p14:tracePt t="83232" x="8521700" y="6035675"/>
          <p14:tracePt t="83241" x="8518525" y="6019800"/>
          <p14:tracePt t="83248" x="8510588" y="6000750"/>
          <p14:tracePt t="83256" x="8505825" y="5970588"/>
          <p14:tracePt t="83264" x="8486775" y="5938838"/>
          <p14:tracePt t="83274" x="8459788" y="5892800"/>
          <p14:tracePt t="83280" x="8440738" y="5857875"/>
          <p14:tracePt t="83290" x="8413750" y="5835650"/>
          <p14:tracePt t="83296" x="8397875" y="5811838"/>
          <p14:tracePt t="83306" x="8375650" y="5792788"/>
          <p14:tracePt t="83313" x="8359775" y="5776913"/>
          <p14:tracePt t="83323" x="8348663" y="5773738"/>
          <p14:tracePt t="83329" x="8340725" y="5765800"/>
          <p14:tracePt t="83337" x="8332788" y="5762625"/>
          <p14:tracePt t="83344" x="8328025" y="5757863"/>
          <p14:tracePt t="83351" x="8324850" y="5754688"/>
          <p14:tracePt t="83360" x="8321675" y="5749925"/>
          <p14:tracePt t="83377" x="8313738" y="5738813"/>
          <p14:tracePt t="83384" x="8308975" y="5730875"/>
          <p14:tracePt t="83393" x="8305800" y="5722938"/>
          <p14:tracePt t="83401" x="8294688" y="5708650"/>
          <p14:tracePt t="83408" x="8289925" y="5692775"/>
          <p14:tracePt t="83417" x="8278813" y="5668963"/>
          <p14:tracePt t="83424" x="8267700" y="5646738"/>
          <p14:tracePt t="83432" x="8259763" y="5634038"/>
          <p14:tracePt t="83442" x="8243888" y="5614988"/>
          <p14:tracePt t="83450" x="8232775" y="5603875"/>
          <p14:tracePt t="83456" x="8224838" y="5588000"/>
          <p14:tracePt t="83466" x="8212138" y="5576888"/>
          <p14:tracePt t="83473" x="8205788" y="5568950"/>
          <p14:tracePt t="83482" x="8193088" y="5557838"/>
          <p14:tracePt t="83489" x="8189913" y="5553075"/>
          <p14:tracePt t="83496" x="8181975" y="5549900"/>
          <p14:tracePt t="83505" x="8178800" y="5541963"/>
          <p14:tracePt t="83512" x="8174038" y="5541963"/>
          <p14:tracePt t="83522" x="8170863" y="5538788"/>
          <p14:tracePt t="83528" x="8158163" y="5526088"/>
          <p14:tracePt t="83535" x="8147050" y="5518150"/>
          <p14:tracePt t="83545" x="8135938" y="5514975"/>
          <p14:tracePt t="83553" x="8101013" y="5487988"/>
          <p14:tracePt t="83562" x="8058150" y="5468938"/>
          <p14:tracePt t="83569" x="8004175" y="5449888"/>
          <p14:tracePt t="83577" x="7947025" y="5418138"/>
          <p14:tracePt t="83584" x="7880350" y="5399088"/>
          <p14:tracePt t="83595" x="7823200" y="5375275"/>
          <p14:tracePt t="83600" x="7758113" y="5345113"/>
          <p14:tracePt t="83610" x="7691438" y="5326063"/>
          <p14:tracePt t="83617" x="7637463" y="5302250"/>
          <p14:tracePt t="83626" x="7596188" y="5291138"/>
          <p14:tracePt t="83632" x="7583488" y="5287963"/>
          <p14:tracePt t="83641" x="7580313" y="5283200"/>
          <p14:tracePt t="83647" x="7567613" y="5283200"/>
          <p14:tracePt t="83683" x="7564438" y="5280025"/>
          <p14:tracePt t="83689" x="7561263" y="5280025"/>
          <p14:tracePt t="83696" x="7553325" y="5275263"/>
          <p14:tracePt t="83703" x="7537450" y="5264150"/>
          <p14:tracePt t="83735" x="7448550" y="5226050"/>
          <p14:tracePt t="83740" x="7410450" y="5213350"/>
          <p14:tracePt t="83744" x="7343775" y="5191125"/>
          <p14:tracePt t="83753" x="7286625" y="5172075"/>
          <p14:tracePt t="83759" x="7229475" y="5148263"/>
          <p14:tracePt t="83767" x="7181850" y="5137150"/>
          <p14:tracePt t="83777" x="7143750" y="5124450"/>
          <p14:tracePt t="83786" x="7089775" y="5110163"/>
          <p14:tracePt t="83794" x="7038975" y="5094288"/>
          <p14:tracePt t="83804" x="7019925" y="5091113"/>
          <p14:tracePt t="83809" x="7000875" y="5091113"/>
          <p14:tracePt t="83816" x="6965950" y="5086350"/>
          <p14:tracePt t="83824" x="6927850" y="5078413"/>
          <p14:tracePt t="83832" x="6889750" y="5078413"/>
          <p14:tracePt t="83844" x="6827838" y="5078413"/>
          <p14:tracePt t="83849" x="6746875" y="5078413"/>
          <p14:tracePt t="83858" x="6684963" y="5078413"/>
          <p14:tracePt t="83864" x="6611938" y="5070475"/>
          <p14:tracePt t="83876" x="6530975" y="5064125"/>
          <p14:tracePt t="83879" x="6464300" y="5056188"/>
          <p14:tracePt t="83891" x="6410325" y="5043488"/>
          <p14:tracePt t="83896" x="6364288" y="5029200"/>
          <p14:tracePt t="83908" x="6340475" y="5029200"/>
          <p14:tracePt t="83912" x="6305550" y="5024438"/>
          <p14:tracePt t="83920" x="6299200" y="5016500"/>
          <p14:tracePt t="83930" x="6283325" y="5013325"/>
          <p14:tracePt t="83945" x="6278563" y="5013325"/>
          <p14:tracePt t="83958" x="6272213" y="5013325"/>
          <p14:tracePt t="83962" x="6256338" y="5010150"/>
          <p14:tracePt t="83969" x="6240463" y="5010150"/>
          <p14:tracePt t="83980" x="6205538" y="4997450"/>
          <p14:tracePt t="83985" x="6159500" y="4989513"/>
          <p14:tracePt t="83994" x="6121400" y="4983163"/>
          <p14:tracePt t="84000" x="6067425" y="4970463"/>
          <p14:tracePt t="84009" x="6013450" y="4970463"/>
          <p14:tracePt t="84016" x="5919788" y="4954588"/>
          <p14:tracePt t="84025" x="5865813" y="4954588"/>
          <p14:tracePt t="84032" x="5811838" y="4948238"/>
          <p14:tracePt t="84040" x="5765800" y="4948238"/>
          <p14:tracePt t="84047" x="5738813" y="4948238"/>
          <p14:tracePt t="84056" x="5711825" y="4948238"/>
          <p14:tracePt t="84065" x="5700713" y="4948238"/>
          <p14:tracePt t="84074" x="5692775" y="4954588"/>
          <p14:tracePt t="84105" x="5692775" y="4959350"/>
          <p14:tracePt t="84112" x="5689600" y="4959350"/>
          <p14:tracePt t="84123" x="5684838" y="4962525"/>
          <p14:tracePt t="84129" x="5684838" y="4967288"/>
          <p14:tracePt t="84137" x="5681663" y="4970463"/>
          <p14:tracePt t="84145" x="5676900" y="4975225"/>
          <p14:tracePt t="84153" x="5673725" y="4978400"/>
          <p14:tracePt t="84168" x="5668963" y="4986338"/>
          <p14:tracePt t="84178" x="5661025" y="4986338"/>
          <p14:tracePt t="84200" x="5661025" y="4989513"/>
          <p14:tracePt t="84224" x="5654675" y="4989513"/>
          <p14:tracePt t="84975" x="5657850" y="4997450"/>
          <p14:tracePt t="84984" x="5681663" y="5016500"/>
          <p14:tracePt t="84994" x="5722938" y="5048250"/>
          <p14:tracePt t="85001" x="5770563" y="5078413"/>
          <p14:tracePt t="85009" x="5797550" y="5102225"/>
          <p14:tracePt t="85016" x="5819775" y="5121275"/>
          <p14:tracePt t="85025" x="5827713" y="5124450"/>
          <p14:tracePt t="85032" x="5830888" y="5129213"/>
          <p14:tracePt t="85079" x="5816600" y="5113338"/>
          <p14:tracePt t="85088" x="5770563" y="5051425"/>
          <p14:tracePt t="85095" x="5719763" y="4978400"/>
          <p14:tracePt t="85106" x="5627688" y="4859338"/>
          <p14:tracePt t="85112" x="5492750" y="4689475"/>
          <p14:tracePt t="85120" x="5353050" y="4503738"/>
          <p14:tracePt t="85130" x="5202238" y="4330700"/>
          <p14:tracePt t="85139" x="5051425" y="4156075"/>
          <p14:tracePt t="85144" x="4935538" y="4021138"/>
          <p14:tracePt t="85153" x="4773613" y="3848100"/>
          <p14:tracePt t="85162" x="4627563" y="3689350"/>
          <p14:tracePt t="85169" x="4449763" y="3511550"/>
          <p14:tracePt t="85178" x="4314825" y="3400425"/>
          <p14:tracePt t="85186" x="4176713" y="3257550"/>
          <p14:tracePt t="85194" x="4106863" y="3195638"/>
          <p14:tracePt t="85201" x="4013200" y="3122613"/>
          <p14:tracePt t="85208" x="3897313" y="3025775"/>
          <p14:tracePt t="85216" x="3816350" y="2947988"/>
          <p14:tracePt t="85225" x="3700463" y="2863850"/>
          <p14:tracePt t="85233" x="3600450" y="2782888"/>
          <p14:tracePt t="85240" x="3524250" y="2720975"/>
          <p14:tracePt t="85247" x="3408363" y="2635250"/>
          <p14:tracePt t="85256" x="3314700" y="2566988"/>
          <p14:tracePt t="85264" x="3214688" y="2486025"/>
          <p14:tracePt t="85272" x="3138488" y="2419350"/>
          <p14:tracePt t="85280" x="3068638" y="2370138"/>
          <p14:tracePt t="85293" x="3009900" y="2330450"/>
          <p14:tracePt t="85297" x="2968625" y="2289175"/>
          <p14:tracePt t="85304" x="2925763" y="2254250"/>
          <p14:tracePt t="85313" x="2901950" y="2230438"/>
          <p14:tracePt t="85319" x="2886075" y="2208213"/>
          <p14:tracePt t="85329" x="2867025" y="2184400"/>
          <p14:tracePt t="85337" x="2836863" y="2157413"/>
          <p14:tracePt t="85345" x="2817813" y="2133600"/>
          <p14:tracePt t="85353" x="2798763" y="2111375"/>
          <p14:tracePt t="85362" x="2782888" y="2087563"/>
          <p14:tracePt t="85368" x="2747963" y="2052638"/>
          <p14:tracePt t="85375" x="2724150" y="2022475"/>
          <p14:tracePt t="85385" x="2690813" y="1987550"/>
          <p14:tracePt t="85392" x="2655888" y="1957388"/>
          <p14:tracePt t="85401" x="2616200" y="1930400"/>
          <p14:tracePt t="85410" x="2574925" y="1887538"/>
          <p14:tracePt t="85417" x="2532063" y="1852613"/>
          <p14:tracePt t="85427" x="2493963" y="1817688"/>
          <p14:tracePt t="85432" x="2432050" y="1766888"/>
          <p14:tracePt t="85442" x="2389188" y="1733550"/>
          <p14:tracePt t="85448" x="2330450" y="1679575"/>
          <p14:tracePt t="85460" x="2300288" y="1647825"/>
          <p14:tracePt t="85465" x="2246313" y="1597025"/>
          <p14:tracePt t="85473" x="2214563" y="1570038"/>
          <p14:tracePt t="85480" x="2173288" y="1528763"/>
          <p14:tracePt t="85488" x="2130425" y="1493838"/>
          <p14:tracePt t="85496" x="2065338" y="1447800"/>
          <p14:tracePt t="85504" x="2006600" y="1404938"/>
          <p14:tracePt t="85513" x="1941513" y="1370013"/>
          <p14:tracePt t="85520" x="1882775" y="1339850"/>
          <p14:tracePt t="85528" x="1798638" y="1292225"/>
          <p14:tracePt t="85539" x="1728788" y="1254125"/>
          <p14:tracePt t="85544" x="1631950" y="1216025"/>
          <p14:tracePt t="85558" x="1566863" y="1176338"/>
          <p14:tracePt t="85562" x="1501775" y="1143000"/>
          <p14:tracePt t="85573" x="1428750" y="1095375"/>
          <p14:tracePt t="85577" x="1358900" y="1062038"/>
          <p14:tracePt t="85585" x="1270000" y="1003300"/>
          <p14:tracePt t="85591" x="1204913" y="968375"/>
          <p14:tracePt t="85600" x="1146175" y="930275"/>
          <p14:tracePt t="85608" x="1073150" y="876300"/>
          <p14:tracePt t="85616" x="1003300" y="833438"/>
          <p14:tracePt t="85627" x="903288" y="763588"/>
          <p14:tracePt t="85633" x="833438" y="722313"/>
          <p14:tracePt t="85641" x="760413" y="668338"/>
          <p14:tracePt t="85647" x="701675" y="620713"/>
          <p14:tracePt t="85656" x="620713" y="560388"/>
          <p14:tracePt t="85665" x="571500" y="525463"/>
          <p14:tracePt t="85674" x="512763" y="474663"/>
          <p14:tracePt t="85681" x="447675" y="412750"/>
          <p14:tracePt t="85688" x="396875" y="369888"/>
          <p14:tracePt t="85697" x="336550" y="328613"/>
          <p14:tracePt t="85704" x="304800" y="293688"/>
          <p14:tracePt t="85711" x="254000" y="250825"/>
          <p14:tracePt t="85720" x="196850" y="204788"/>
          <p14:tracePt t="85729" x="134938" y="161925"/>
          <p14:tracePt t="85737" x="69850" y="115888"/>
          <p14:tracePt t="85746" x="11113" y="650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3F6BD-DFA3-4D42-B67F-1980C727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5C74553-E209-44EF-8ED4-D352568CDC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5" y="1754188"/>
            <a:ext cx="4663441" cy="4022725"/>
          </a:xfrm>
        </p:spPr>
        <p:txBody>
          <a:bodyPr/>
          <a:lstStyle/>
          <a:p>
            <a:r>
              <a:rPr lang="en-US" dirty="0"/>
              <a:t>Exemptions</a:t>
            </a:r>
          </a:p>
          <a:p>
            <a:r>
              <a:rPr lang="en-US" dirty="0"/>
              <a:t>On the NJ return the TP gets $$ exemptions</a:t>
            </a:r>
          </a:p>
          <a:p>
            <a:r>
              <a:rPr lang="en-US" dirty="0"/>
              <a:t>Dependent info from Federal return</a:t>
            </a: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ABDE9D-92E3-4D29-893B-CD94ADC63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306" y="1630814"/>
            <a:ext cx="7183215" cy="481705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C263660-4B79-4EF9-9E4F-2CE7B50D27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A2E4497-D856-410F-917F-D6768AFB0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5" y="28834"/>
            <a:ext cx="9751391" cy="1236959"/>
          </a:xfrm>
        </p:spPr>
        <p:txBody>
          <a:bodyPr/>
          <a:lstStyle/>
          <a:p>
            <a:r>
              <a:rPr lang="en-US" dirty="0"/>
              <a:t>NJ 1040 Page 1 Bottom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8C3FA9-0D39-49A7-9A3A-6946EB81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10-06-2020 v0.94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DE59FF-C7C8-40D5-A90B-3CF47A81C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NJ FAM-32 NJ-1040 TY2019</a:t>
            </a:r>
            <a:endParaRPr lang="en-US" dirty="0"/>
          </a:p>
        </p:txBody>
      </p:sp>
      <p:pic>
        <p:nvPicPr>
          <p:cNvPr id="5" name="Media6">
            <a:hlinkClick r:id="" action="ppaction://media"/>
            <a:extLst>
              <a:ext uri="{FF2B5EF4-FFF2-40B4-BE49-F238E27FC236}">
                <a16:creationId xmlns:a16="http://schemas.microsoft.com/office/drawing/2014/main" id="{6B3C875D-88BF-4FBF-A30A-B12C54A30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02938" y="5364480"/>
            <a:ext cx="517208" cy="51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02"/>
    </mc:Choice>
    <mc:Fallback xmlns="">
      <p:transition spd="slow" advTm="81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3" x="6711950" y="1833563"/>
          <p14:tracePt t="685" x="6550025" y="1709738"/>
          <p14:tracePt t="689" x="6515100" y="1690688"/>
          <p14:tracePt t="697" x="6475413" y="1671638"/>
          <p14:tracePt t="707" x="6445250" y="1651000"/>
          <p14:tracePt t="716" x="6421438" y="1639888"/>
          <p14:tracePt t="722" x="6407150" y="1631950"/>
          <p14:tracePt t="729" x="6402388" y="1631950"/>
          <p14:tracePt t="737" x="6394450" y="1624013"/>
          <p14:tracePt t="818" x="6391275" y="1624013"/>
          <p14:tracePt t="827" x="6383338" y="1620838"/>
          <p14:tracePt t="834" x="6372225" y="1612900"/>
          <p14:tracePt t="842" x="6361113" y="1612900"/>
          <p14:tracePt t="849" x="6345238" y="1609725"/>
          <p14:tracePt t="857" x="6329363" y="1604963"/>
          <p14:tracePt t="866" x="6321425" y="1601788"/>
          <p14:tracePt t="874" x="6305550" y="1593850"/>
          <p14:tracePt t="882" x="6291263" y="1585913"/>
          <p14:tracePt t="889" x="6286500" y="1585913"/>
          <p14:tracePt t="897" x="6272213" y="1574800"/>
          <p14:tracePt t="906" x="6267450" y="1574800"/>
          <p14:tracePt t="924" x="6264275" y="1570038"/>
          <p14:tracePt t="930" x="6259513" y="1566863"/>
          <p14:tracePt t="961" x="6256338" y="1566863"/>
          <p14:tracePt t="978" x="6245225" y="1563688"/>
          <p14:tracePt t="987" x="6224588" y="1563688"/>
          <p14:tracePt t="995" x="6191250" y="1563688"/>
          <p14:tracePt t="1002" x="6151563" y="1563688"/>
          <p14:tracePt t="1009" x="6116638" y="1563688"/>
          <p14:tracePt t="1034" x="5997575" y="1558925"/>
          <p14:tracePt t="1041" x="5978525" y="1558925"/>
          <p14:tracePt t="1050" x="5962650" y="1558925"/>
          <p14:tracePt t="1193" x="5951538" y="1558925"/>
          <p14:tracePt t="1202" x="5935663" y="1558925"/>
          <p14:tracePt t="1209" x="5916613" y="1558925"/>
          <p14:tracePt t="1219" x="5886450" y="1550988"/>
          <p14:tracePt t="1225" x="5851525" y="1543050"/>
          <p14:tracePt t="1233" x="5838825" y="1539875"/>
          <p14:tracePt t="1240" x="5835650" y="1539875"/>
          <p14:tracePt t="1305" x="5838825" y="1539875"/>
          <p14:tracePt t="1313" x="5851525" y="1539875"/>
          <p14:tracePt t="1323" x="5862638" y="1543050"/>
          <p14:tracePt t="1330" x="5878513" y="1547813"/>
          <p14:tracePt t="1339" x="5881688" y="1550988"/>
          <p14:tracePt t="1401" x="5881688" y="1555750"/>
          <p14:tracePt t="1408" x="5878513" y="1558925"/>
          <p14:tracePt t="1417" x="5870575" y="1558925"/>
          <p14:tracePt t="1435" x="5865813" y="1563688"/>
          <p14:tracePt t="1498" x="5870575" y="1570038"/>
          <p14:tracePt t="1506" x="5873750" y="1570038"/>
          <p14:tracePt t="1513" x="5889625" y="1577975"/>
          <p14:tracePt t="1522" x="5897563" y="1585913"/>
          <p14:tracePt t="1532" x="5913438" y="1590675"/>
          <p14:tracePt t="1538" x="5919788" y="1593850"/>
          <p14:tracePt t="1714" x="5924550" y="1597025"/>
          <p14:tracePt t="1730" x="5927725" y="1601788"/>
          <p14:tracePt t="1739" x="5940425" y="1604963"/>
          <p14:tracePt t="1761" x="5940425" y="1612900"/>
          <p14:tracePt t="1778" x="5940425" y="1617663"/>
          <p14:tracePt t="1794" x="5940425" y="1624013"/>
          <p14:tracePt t="1801" x="5940425" y="1636713"/>
          <p14:tracePt t="1809" x="5940425" y="1644650"/>
          <p14:tracePt t="1818" x="5943600" y="1651000"/>
          <p14:tracePt t="1826" x="5943600" y="1663700"/>
          <p14:tracePt t="1835" x="5943600" y="1682750"/>
          <p14:tracePt t="1843" x="5946775" y="1690688"/>
          <p14:tracePt t="1852" x="5951538" y="1701800"/>
          <p14:tracePt t="1859" x="5954713" y="1709738"/>
          <p14:tracePt t="1867" x="5954713" y="1712913"/>
          <p14:tracePt t="1875" x="5959475" y="1717675"/>
          <p14:tracePt t="1883" x="5959475" y="1720850"/>
          <p14:tracePt t="1938" x="5962650" y="1725613"/>
          <p14:tracePt t="1993" x="5967413" y="1728788"/>
          <p14:tracePt t="2002" x="5967413" y="1733550"/>
          <p14:tracePt t="2009" x="5970588" y="1736725"/>
          <p14:tracePt t="2020" x="5970588" y="1739900"/>
          <p14:tracePt t="2026" x="5973763" y="1747838"/>
          <p14:tracePt t="2034" x="5981700" y="1760538"/>
          <p14:tracePt t="2048" x="5986463" y="1766888"/>
          <p14:tracePt t="2066" x="5989638" y="1771650"/>
          <p14:tracePt t="2169" x="5994400" y="1774825"/>
          <p14:tracePt t="2178" x="5997575" y="1774825"/>
          <p14:tracePt t="2187" x="6005513" y="1774825"/>
          <p14:tracePt t="2194" x="6013450" y="1779588"/>
          <p14:tracePt t="2202" x="6016625" y="1779588"/>
          <p14:tracePt t="2209" x="6024563" y="1779588"/>
          <p14:tracePt t="2218" x="6040438" y="1790700"/>
          <p14:tracePt t="2235" x="6043613" y="1790700"/>
          <p14:tracePt t="2362" x="6048375" y="1790700"/>
          <p14:tracePt t="2377" x="6051550" y="1790700"/>
          <p14:tracePt t="2457" x="6054725" y="1790700"/>
          <p14:tracePt t="2466" x="6054725" y="1787525"/>
          <p14:tracePt t="2506" x="6059488" y="1782763"/>
          <p14:tracePt t="2522" x="6059488" y="1779588"/>
          <p14:tracePt t="2561" x="6062663" y="1774825"/>
          <p14:tracePt t="2601" x="6067425" y="1771650"/>
          <p14:tracePt t="2634" x="6070600" y="1766888"/>
          <p14:tracePt t="2651" x="6075363" y="1763713"/>
          <p14:tracePt t="2658" x="6078538" y="1763713"/>
          <p14:tracePt t="2682" x="6086475" y="1763713"/>
          <p14:tracePt t="2818" x="6097588" y="1763713"/>
          <p14:tracePt t="2826" x="6105525" y="1763713"/>
          <p14:tracePt t="2834" x="6113463" y="1766888"/>
          <p14:tracePt t="2841" x="6124575" y="1771650"/>
          <p14:tracePt t="2849" x="6129338" y="1771650"/>
          <p14:tracePt t="2858" x="6140450" y="1782763"/>
          <p14:tracePt t="2866" x="6143625" y="1782763"/>
          <p14:tracePt t="2874" x="6156325" y="1787525"/>
          <p14:tracePt t="2883" x="6159500" y="1790700"/>
          <p14:tracePt t="4258" x="6167438" y="1790700"/>
          <p14:tracePt t="4266" x="6170613" y="1787525"/>
          <p14:tracePt t="4275" x="6175375" y="1782763"/>
          <p14:tracePt t="4282" x="6178550" y="1779588"/>
          <p14:tracePt t="8402" x="6186488" y="1779588"/>
          <p14:tracePt t="8410" x="6205538" y="1779588"/>
          <p14:tracePt t="8419" x="6224588" y="1779588"/>
          <p14:tracePt t="8428" x="6240463" y="1779588"/>
          <p14:tracePt t="8434" x="6245225" y="1779588"/>
          <p14:tracePt t="8459" x="6251575" y="1782763"/>
          <p14:tracePt t="8466" x="6251575" y="1790700"/>
          <p14:tracePt t="8476" x="6259513" y="1814513"/>
          <p14:tracePt t="8483" x="6264275" y="1833563"/>
          <p14:tracePt t="8491" x="6267450" y="1863725"/>
          <p14:tracePt t="8498" x="6267450" y="1890713"/>
          <p14:tracePt t="8505" x="6283325" y="1930400"/>
          <p14:tracePt t="8515" x="6283325" y="1976438"/>
          <p14:tracePt t="8523" x="6294438" y="2014538"/>
          <p14:tracePt t="8531" x="6302375" y="2049463"/>
          <p14:tracePt t="8538" x="6305550" y="2079625"/>
          <p14:tracePt t="8547" x="6313488" y="2098675"/>
          <p14:tracePt t="8555" x="6329363" y="2119313"/>
          <p14:tracePt t="8563" x="6337300" y="2130425"/>
          <p14:tracePt t="8572" x="6348413" y="2141538"/>
          <p14:tracePt t="8580" x="6356350" y="2149475"/>
          <p14:tracePt t="8589" x="6361113" y="2154238"/>
          <p14:tracePt t="8602" x="6364288" y="2157413"/>
          <p14:tracePt t="8644" x="6367463" y="2160588"/>
          <p14:tracePt t="8651" x="6367463" y="2165350"/>
          <p14:tracePt t="8660" x="6372225" y="2176463"/>
          <p14:tracePt t="8666" x="6375400" y="2181225"/>
          <p14:tracePt t="8675" x="6383338" y="2192338"/>
          <p14:tracePt t="8682" x="6388100" y="2208213"/>
          <p14:tracePt t="8691" x="6391275" y="2227263"/>
          <p14:tracePt t="8699" x="6410325" y="2268538"/>
          <p14:tracePt t="8708" x="6434138" y="2308225"/>
          <p14:tracePt t="8715" x="6448425" y="2330450"/>
          <p14:tracePt t="8722" x="6469063" y="2362200"/>
          <p14:tracePt t="8731" x="6491288" y="2381250"/>
          <p14:tracePt t="8738" x="6510338" y="2405063"/>
          <p14:tracePt t="8747" x="6518275" y="2411413"/>
          <p14:tracePt t="8756" x="6530975" y="2424113"/>
          <p14:tracePt t="8778" x="6530975" y="2432050"/>
          <p14:tracePt t="8833" x="6530975" y="2435225"/>
          <p14:tracePt t="8850" x="6534150" y="2438400"/>
          <p14:tracePt t="8859" x="6537325" y="2446338"/>
          <p14:tracePt t="8876" x="6545263" y="2462213"/>
          <p14:tracePt t="8882" x="6545263" y="2470150"/>
          <p14:tracePt t="8890" x="6557963" y="2481263"/>
          <p14:tracePt t="8897" x="6564313" y="2489200"/>
          <p14:tracePt t="8906" x="6577013" y="2500313"/>
          <p14:tracePt t="8914" x="6591300" y="2508250"/>
          <p14:tracePt t="8922" x="6604000" y="2508250"/>
          <p14:tracePt t="8931" x="6626225" y="2508250"/>
          <p14:tracePt t="8939" x="6661150" y="2508250"/>
          <p14:tracePt t="8946" x="6696075" y="2508250"/>
          <p14:tracePt t="8955" x="6734175" y="2508250"/>
          <p14:tracePt t="8962" x="6769100" y="2508250"/>
          <p14:tracePt t="8972" x="6823075" y="2508250"/>
          <p14:tracePt t="8980" x="6877050" y="2508250"/>
          <p14:tracePt t="8989" x="6958013" y="2524125"/>
          <p14:tracePt t="8996" x="7051675" y="2540000"/>
          <p14:tracePt t="9002" x="7140575" y="2554288"/>
          <p14:tracePt t="9010" x="7256463" y="2570163"/>
          <p14:tracePt t="9017" x="7378700" y="2597150"/>
          <p14:tracePt t="9026" x="7521575" y="2628900"/>
          <p14:tracePt t="9035" x="7683500" y="2655888"/>
          <p14:tracePt t="9043" x="7807325" y="2682875"/>
          <p14:tracePt t="9051" x="7888288" y="2697163"/>
          <p14:tracePt t="9059" x="7954963" y="2713038"/>
          <p14:tracePt t="9065" x="7985125" y="2720975"/>
          <p14:tracePt t="9075" x="8004175" y="2720975"/>
          <p14:tracePt t="9082" x="8008938" y="2720975"/>
          <p14:tracePt t="9092" x="8012113" y="2720975"/>
          <p14:tracePt t="9115" x="8015288" y="2720975"/>
          <p14:tracePt t="9123" x="8020050" y="2720975"/>
          <p14:tracePt t="9130" x="8023225" y="2720975"/>
          <p14:tracePt t="9138" x="8027988" y="2720975"/>
          <p14:tracePt t="9147" x="8039100" y="2713038"/>
          <p14:tracePt t="9155" x="8050213" y="2713038"/>
          <p14:tracePt t="9163" x="8077200" y="2709863"/>
          <p14:tracePt t="9172" x="8104188" y="2709863"/>
          <p14:tracePt t="9179" x="8124825" y="2709863"/>
          <p14:tracePt t="9186" x="8151813" y="2709863"/>
          <p14:tracePt t="9194" x="8189913" y="2709863"/>
          <p14:tracePt t="9202" x="8208963" y="2709863"/>
          <p14:tracePt t="9212" x="8243888" y="2709863"/>
          <p14:tracePt t="9220" x="8262938" y="2709863"/>
          <p14:tracePt t="9227" x="8278813" y="2709863"/>
          <p14:tracePt t="9234" x="8286750" y="2705100"/>
          <p14:tracePt t="9243" x="8289925" y="2701925"/>
          <p14:tracePt t="9250" x="8294688" y="2701925"/>
          <p14:tracePt t="9260" x="8297863" y="2697163"/>
          <p14:tracePt t="9276" x="8313738" y="2682875"/>
          <p14:tracePt t="9291" x="8321675" y="2659063"/>
          <p14:tracePt t="9298" x="8332788" y="2655888"/>
          <p14:tracePt t="9306" x="8340725" y="2640013"/>
          <p14:tracePt t="9315" x="8362950" y="2628900"/>
          <p14:tracePt t="9323" x="8370888" y="2613025"/>
          <p14:tracePt t="9332" x="8394700" y="2597150"/>
          <p14:tracePt t="9340" x="8408988" y="2581275"/>
          <p14:tracePt t="9348" x="8432800" y="2570163"/>
          <p14:tracePt t="9356" x="8456613" y="2554288"/>
          <p14:tracePt t="9364" x="8491538" y="2527300"/>
          <p14:tracePt t="9370" x="8518525" y="2516188"/>
          <p14:tracePt t="9380" x="8559800" y="2489200"/>
          <p14:tracePt t="9387" x="8583613" y="2470150"/>
          <p14:tracePt t="9396" x="8594725" y="2462213"/>
          <p14:tracePt t="9403" x="8602663" y="2451100"/>
          <p14:tracePt t="9410" x="8605838" y="2451100"/>
          <p14:tracePt t="9419" x="8605838" y="2443163"/>
          <p14:tracePt t="9428" x="8610600" y="2435225"/>
          <p14:tracePt t="9444" x="8610600" y="2424113"/>
          <p14:tracePt t="9450" x="8610600" y="2419350"/>
          <p14:tracePt t="9460" x="8610600" y="2416175"/>
          <p14:tracePt t="9466" x="8610600" y="2411413"/>
          <p14:tracePt t="9482" x="8610600" y="2405063"/>
          <p14:tracePt t="9499" x="8610600" y="2397125"/>
          <p14:tracePt t="9508" x="8610600" y="2389188"/>
          <p14:tracePt t="9515" x="8610600" y="2378075"/>
          <p14:tracePt t="9522" x="8610600" y="2365375"/>
          <p14:tracePt t="9530" x="8618538" y="2354263"/>
          <p14:tracePt t="9539" x="8626475" y="2335213"/>
          <p14:tracePt t="9547" x="8632825" y="2319338"/>
          <p14:tracePt t="9556" x="8637588" y="2295525"/>
          <p14:tracePt t="9564" x="8640763" y="2276475"/>
          <p14:tracePt t="9572" x="8640763" y="2262188"/>
          <p14:tracePt t="9579" x="8640763" y="2241550"/>
          <p14:tracePt t="9586" x="8640763" y="2227263"/>
          <p14:tracePt t="9595" x="8626475" y="2203450"/>
          <p14:tracePt t="9603" x="8599488" y="2173288"/>
          <p14:tracePt t="9612" x="8575675" y="2157413"/>
          <p14:tracePt t="9619" x="8545513" y="2138363"/>
          <p14:tracePt t="9628" x="8529638" y="2127250"/>
          <p14:tracePt t="9633" x="8505825" y="2114550"/>
          <p14:tracePt t="9642" x="8486775" y="2103438"/>
          <p14:tracePt t="9650" x="8456613" y="2092325"/>
          <p14:tracePt t="9660" x="8432800" y="2087563"/>
          <p14:tracePt t="9666" x="8413750" y="2079625"/>
          <p14:tracePt t="9675" x="8397875" y="2076450"/>
          <p14:tracePt t="9682" x="8394700" y="2076450"/>
          <p14:tracePt t="9690" x="8386763" y="2076450"/>
          <p14:tracePt t="9699" x="8382000" y="2076450"/>
          <p14:tracePt t="9728" x="8359775" y="2076450"/>
          <p14:tracePt t="9738" x="8351838" y="2076450"/>
          <p14:tracePt t="9748" x="8348663" y="2076450"/>
          <p14:tracePt t="9756" x="8340725" y="2076450"/>
          <p14:tracePt t="9763" x="8324850" y="2076450"/>
          <p14:tracePt t="9770" x="8308975" y="2076450"/>
          <p14:tracePt t="9781" x="8281988" y="2076450"/>
          <p14:tracePt t="9787" x="8247063" y="2076450"/>
          <p14:tracePt t="9796" x="8201025" y="2076450"/>
          <p14:tracePt t="9802" x="8166100" y="2076450"/>
          <p14:tracePt t="9811" x="8120063" y="2076450"/>
          <p14:tracePt t="9817" x="8074025" y="2076450"/>
          <p14:tracePt t="9827" x="8020050" y="2079625"/>
          <p14:tracePt t="9835" x="7966075" y="2079625"/>
          <p14:tracePt t="9845" x="7912100" y="2079625"/>
          <p14:tracePt t="9851" x="7888288" y="2084388"/>
          <p14:tracePt t="9861" x="7869238" y="2092325"/>
          <p14:tracePt t="9866" x="7853363" y="2095500"/>
          <p14:tracePt t="9873" x="7847013" y="2095500"/>
          <p14:tracePt t="9882" x="7842250" y="2095500"/>
          <p14:tracePt t="9892" x="7834313" y="2098675"/>
          <p14:tracePt t="9899" x="7823200" y="2098675"/>
          <p14:tracePt t="9907" x="7815263" y="2098675"/>
          <p14:tracePt t="9915" x="7804150" y="2098675"/>
          <p14:tracePt t="9923" x="7788275" y="2098675"/>
          <p14:tracePt t="9930" x="7761288" y="2098675"/>
          <p14:tracePt t="9938" x="7742238" y="2098675"/>
          <p14:tracePt t="9947" x="7699375" y="2092325"/>
          <p14:tracePt t="9957" x="7661275" y="2084388"/>
          <p14:tracePt t="9964" x="7615238" y="2079625"/>
          <p14:tracePt t="9970" x="7564438" y="2065338"/>
          <p14:tracePt t="9981" x="7518400" y="2049463"/>
          <p14:tracePt t="9986" x="7480300" y="2044700"/>
          <p14:tracePt t="9995" x="7453313" y="2038350"/>
          <p14:tracePt t="10003" x="7413625" y="2025650"/>
          <p14:tracePt t="10025" x="7383463" y="2022475"/>
          <p14:tracePt t="10029" x="7378700" y="2022475"/>
          <p14:tracePt t="10034" x="7370763" y="2022475"/>
          <p14:tracePt t="10060" x="7364413" y="2022475"/>
          <p14:tracePt t="10067" x="7359650" y="2022475"/>
          <p14:tracePt t="10076" x="7356475" y="2022475"/>
          <p14:tracePt t="10084" x="7340600" y="2022475"/>
          <p14:tracePt t="10090" x="7321550" y="2014538"/>
          <p14:tracePt t="10099" x="7313613" y="2014538"/>
          <p14:tracePt t="10107" x="7286625" y="2014538"/>
          <p14:tracePt t="10115" x="7262813" y="2014538"/>
          <p14:tracePt t="10123" x="7232650" y="2014538"/>
          <p14:tracePt t="10132" x="7202488" y="2014538"/>
          <p14:tracePt t="10140" x="7167563" y="2014538"/>
          <p14:tracePt t="10147" x="7146925" y="2014538"/>
          <p14:tracePt t="10154" x="7113588" y="2014538"/>
          <p14:tracePt t="10162" x="7092950" y="2014538"/>
          <p14:tracePt t="10171" x="7081838" y="2014538"/>
          <p14:tracePt t="10180" x="7073900" y="2014538"/>
          <p14:tracePt t="10196" x="7065963" y="2014538"/>
          <p14:tracePt t="10202" x="7054850" y="2017713"/>
          <p14:tracePt t="10212" x="7043738" y="2017713"/>
          <p14:tracePt t="10218" x="7019925" y="2022475"/>
          <p14:tracePt t="10228" x="7000875" y="2025650"/>
          <p14:tracePt t="10235" x="6981825" y="2025650"/>
          <p14:tracePt t="10243" x="6958013" y="2038350"/>
          <p14:tracePt t="10250" x="6923088" y="2038350"/>
          <p14:tracePt t="10260" x="6900863" y="2041525"/>
          <p14:tracePt t="10266" x="6881813" y="2049463"/>
          <p14:tracePt t="10274" x="6862763" y="2049463"/>
          <p14:tracePt t="10283" x="6850063" y="2057400"/>
          <p14:tracePt t="10293" x="6831013" y="2057400"/>
          <p14:tracePt t="10307" x="6823075" y="2057400"/>
          <p14:tracePt t="10330" x="6823075" y="2068513"/>
          <p14:tracePt t="10347" x="6811963" y="2068513"/>
          <p14:tracePt t="10356" x="6808788" y="2068513"/>
          <p14:tracePt t="10363" x="6804025" y="2071688"/>
          <p14:tracePt t="10371" x="6796088" y="2076450"/>
          <p14:tracePt t="10379" x="6788150" y="2076450"/>
          <p14:tracePt t="10385" x="6773863" y="2076450"/>
          <p14:tracePt t="10394" x="6765925" y="2076450"/>
          <p14:tracePt t="10402" x="6757988" y="2079625"/>
          <p14:tracePt t="10411" x="6746875" y="2079625"/>
          <p14:tracePt t="10418" x="6726238" y="2084388"/>
          <p14:tracePt t="10427" x="6719888" y="2084388"/>
          <p14:tracePt t="10433" x="6704013" y="2087563"/>
          <p14:tracePt t="10443" x="6688138" y="2095500"/>
          <p14:tracePt t="10449" x="6680200" y="2095500"/>
          <p14:tracePt t="10460" x="6672263" y="2095500"/>
          <p14:tracePt t="10478" x="6665913" y="2095500"/>
          <p14:tracePt t="10482" x="6665913" y="2098675"/>
          <p14:tracePt t="10506" x="6661150" y="2098675"/>
          <p14:tracePt t="10514" x="6657975" y="2103438"/>
          <p14:tracePt t="10523" x="6645275" y="2103438"/>
          <p14:tracePt t="10531" x="6638925" y="2106613"/>
          <p14:tracePt t="10540" x="6630988" y="2111375"/>
          <p14:tracePt t="10547" x="6615113" y="2111375"/>
          <p14:tracePt t="10553" x="6607175" y="2114550"/>
          <p14:tracePt t="10562" x="6596063" y="2114550"/>
          <p14:tracePt t="10570" x="6580188" y="2122488"/>
          <p14:tracePt t="10579" x="6561138" y="2122488"/>
          <p14:tracePt t="10586" x="6557963" y="2127250"/>
          <p14:tracePt t="10595" x="6550025" y="2130425"/>
          <p14:tracePt t="10610" x="6545263" y="2130425"/>
          <p14:tracePt t="10650" x="6542088" y="2133600"/>
          <p14:tracePt t="10675" x="6542088" y="2138363"/>
          <p14:tracePt t="10683" x="6537325" y="2141538"/>
          <p14:tracePt t="10690" x="6534150" y="2149475"/>
          <p14:tracePt t="10699" x="6530975" y="2157413"/>
          <p14:tracePt t="10715" x="6518275" y="2168525"/>
          <p14:tracePt t="10723" x="6515100" y="2173288"/>
          <p14:tracePt t="10730" x="6510338" y="2184400"/>
          <p14:tracePt t="10739" x="6507163" y="2187575"/>
          <p14:tracePt t="10747" x="6502400" y="2192338"/>
          <p14:tracePt t="10754" x="6499225" y="2200275"/>
          <p14:tracePt t="10763" x="6496050" y="2203450"/>
          <p14:tracePt t="10771" x="6491288" y="2208213"/>
          <p14:tracePt t="10779" x="6488113" y="2211388"/>
          <p14:tracePt t="10795" x="6488113" y="2214563"/>
          <p14:tracePt t="10819" x="6483350" y="2219325"/>
          <p14:tracePt t="10833" x="6483350" y="2222500"/>
          <p14:tracePt t="10859" x="6483350" y="2227263"/>
          <p14:tracePt t="10867" x="6483350" y="2230438"/>
          <p14:tracePt t="10883" x="6480175" y="2241550"/>
          <p14:tracePt t="10898" x="6480175" y="2249488"/>
          <p14:tracePt t="10915" x="6475413" y="2257425"/>
          <p14:tracePt t="10931" x="6472238" y="2268538"/>
          <p14:tracePt t="10941" x="6472238" y="2273300"/>
          <p14:tracePt t="10954" x="6464300" y="2281238"/>
          <p14:tracePt t="10971" x="6464300" y="2284413"/>
          <p14:tracePt t="10987" x="6464300" y="2289175"/>
          <p14:tracePt t="10995" x="6464300" y="2292350"/>
          <p14:tracePt t="11027" x="6464300" y="2295525"/>
          <p14:tracePt t="11043" x="6464300" y="2300288"/>
          <p14:tracePt t="11060" x="6464300" y="2303463"/>
          <p14:tracePt t="11066" x="6464300" y="2308225"/>
          <p14:tracePt t="11074" x="6464300" y="2311400"/>
          <p14:tracePt t="11083" x="6464300" y="2316163"/>
          <p14:tracePt t="11100" x="6464300" y="2319338"/>
          <p14:tracePt t="11116" x="6464300" y="2324100"/>
          <p14:tracePt t="11698" x="6469063" y="2324100"/>
          <p14:tracePt t="11716" x="6472238" y="2324100"/>
          <p14:tracePt t="11723" x="6472238" y="2319338"/>
          <p14:tracePt t="11739" x="6475413" y="2316163"/>
          <p14:tracePt t="11747" x="6480175" y="2316163"/>
          <p14:tracePt t="11763" x="6480175" y="2311400"/>
          <p14:tracePt t="11780" x="6483350" y="2308225"/>
          <p14:tracePt t="11802" x="6488113" y="2308225"/>
          <p14:tracePt t="11827" x="6491288" y="2308225"/>
          <p14:tracePt t="12051" x="6496050" y="2303463"/>
          <p14:tracePt t="12083" x="6499225" y="2303463"/>
          <p14:tracePt t="12115" x="6502400" y="2300288"/>
          <p14:tracePt t="12121" x="6507163" y="2300288"/>
          <p14:tracePt t="12154" x="6510338" y="2295525"/>
          <p14:tracePt t="12215" x="6518275" y="2289175"/>
          <p14:tracePt t="12244" x="6523038" y="2289175"/>
          <p14:tracePt t="12304" x="6526213" y="2284413"/>
          <p14:tracePt t="12311" x="6530975" y="2284413"/>
          <p14:tracePt t="12332" x="6530975" y="2281238"/>
          <p14:tracePt t="12348" x="6534150" y="2281238"/>
          <p14:tracePt t="12365" x="6537325" y="2276475"/>
          <p14:tracePt t="12381" x="6542088" y="2276475"/>
          <p14:tracePt t="12387" x="6545263" y="2276475"/>
          <p14:tracePt t="12403" x="6550025" y="2273300"/>
          <p14:tracePt t="12413" x="6553200" y="2268538"/>
          <p14:tracePt t="12427" x="6557963" y="2268538"/>
          <p14:tracePt t="12436" x="6557963" y="2265363"/>
          <p14:tracePt t="12442" x="6561138" y="2262188"/>
          <p14:tracePt t="12467" x="6564313" y="2262188"/>
          <p14:tracePt t="12483" x="6564313" y="2257425"/>
          <p14:tracePt t="12493" x="6569075" y="2257425"/>
          <p14:tracePt t="12554" x="6572250" y="2257425"/>
          <p14:tracePt t="12595" x="6572250" y="2254250"/>
          <p14:tracePt t="12602" x="6577013" y="2254250"/>
          <p14:tracePt t="12666" x="6580188" y="2249488"/>
          <p14:tracePt t="12811" x="6584950" y="2246313"/>
          <p14:tracePt t="12827" x="6588125" y="2246313"/>
          <p14:tracePt t="12835" x="6591300" y="2241550"/>
          <p14:tracePt t="12851" x="6591300" y="2238375"/>
          <p14:tracePt t="12867" x="6596063" y="2235200"/>
          <p14:tracePt t="12891" x="6599238" y="2230438"/>
          <p14:tracePt t="12955" x="6604000" y="2227263"/>
          <p14:tracePt t="13019" x="6604000" y="2222500"/>
          <p14:tracePt t="13083" x="6607175" y="2219325"/>
          <p14:tracePt t="13211" x="6611938" y="2214563"/>
          <p14:tracePt t="13355" x="6611938" y="2211388"/>
          <p14:tracePt t="13371" x="6615113" y="2208213"/>
          <p14:tracePt t="13387" x="6615113" y="2203450"/>
          <p14:tracePt t="13411" x="6615113" y="2200275"/>
          <p14:tracePt t="13426" x="6618288" y="2195513"/>
          <p14:tracePt t="13452" x="6618288" y="2192338"/>
          <p14:tracePt t="13467" x="6618288" y="2187575"/>
          <p14:tracePt t="13491" x="6623050" y="2184400"/>
          <p14:tracePt t="13517" x="6623050" y="2181225"/>
          <p14:tracePt t="13715" x="6623050" y="2176463"/>
          <p14:tracePt t="13987" x="6623050" y="2173288"/>
          <p14:tracePt t="14083" x="6623050" y="2168525"/>
          <p14:tracePt t="14723" x="6618288" y="2184400"/>
          <p14:tracePt t="14731" x="6618288" y="2203450"/>
          <p14:tracePt t="14739" x="6618288" y="2219325"/>
          <p14:tracePt t="14747" x="6618288" y="2227263"/>
          <p14:tracePt t="14755" x="6615113" y="2241550"/>
          <p14:tracePt t="14762" x="6607175" y="2262188"/>
          <p14:tracePt t="14772" x="6607175" y="2276475"/>
          <p14:tracePt t="14778" x="6604000" y="2295525"/>
          <p14:tracePt t="14788" x="6599238" y="2311400"/>
          <p14:tracePt t="14798" x="6588125" y="2335213"/>
          <p14:tracePt t="14805" x="6580188" y="2354263"/>
          <p14:tracePt t="14811" x="6577013" y="2384425"/>
          <p14:tracePt t="14820" x="6564313" y="2400300"/>
          <p14:tracePt t="14828" x="6561138" y="2411413"/>
          <p14:tracePt t="14836" x="6550025" y="2443163"/>
          <p14:tracePt t="14846" x="6537325" y="2465388"/>
          <p14:tracePt t="14851" x="6530975" y="2481263"/>
          <p14:tracePt t="14859" x="6518275" y="2500313"/>
          <p14:tracePt t="14867" x="6515100" y="2516188"/>
          <p14:tracePt t="14875" x="6502400" y="2532063"/>
          <p14:tracePt t="14883" x="6499225" y="2547938"/>
          <p14:tracePt t="14891" x="6491288" y="2562225"/>
          <p14:tracePt t="14899" x="6488113" y="2570163"/>
          <p14:tracePt t="14906" x="6483350" y="2586038"/>
          <p14:tracePt t="14917" x="6483350" y="2593975"/>
          <p14:tracePt t="14923" x="6480175" y="2601913"/>
          <p14:tracePt t="14933" x="6480175" y="2613025"/>
          <p14:tracePt t="14939" x="6472238" y="2620963"/>
          <p14:tracePt t="14948" x="6472238" y="2628900"/>
          <p14:tracePt t="14955" x="6469063" y="2640013"/>
          <p14:tracePt t="14963" x="6469063" y="2647950"/>
          <p14:tracePt t="14972" x="6464300" y="2655888"/>
          <p14:tracePt t="14979" x="6464300" y="2659063"/>
          <p14:tracePt t="14987" x="6464300" y="2667000"/>
          <p14:tracePt t="14995" x="6461125" y="2678113"/>
          <p14:tracePt t="15004" x="6461125" y="2686050"/>
          <p14:tracePt t="15024" x="6456363" y="2693988"/>
          <p14:tracePt t="15029" x="6456363" y="2701925"/>
          <p14:tracePt t="15037" x="6456363" y="2705100"/>
          <p14:tracePt t="15043" x="6448425" y="2709863"/>
          <p14:tracePt t="15052" x="6448425" y="2713038"/>
          <p14:tracePt t="15171" x="6445250" y="2713038"/>
          <p14:tracePt t="15180" x="6442075" y="2709863"/>
          <p14:tracePt t="15188" x="6442075" y="2701925"/>
          <p14:tracePt t="15196" x="6437313" y="2697163"/>
          <p14:tracePt t="15204" x="6434138" y="2693988"/>
          <p14:tracePt t="15212" x="6429375" y="2689225"/>
          <p14:tracePt t="15220" x="6426200" y="2686050"/>
          <p14:tracePt t="15229" x="6421438" y="2678113"/>
          <p14:tracePt t="15245" x="6418263" y="2674938"/>
          <p14:tracePt t="15253" x="6415088" y="2670175"/>
          <p14:tracePt t="15261" x="6410325" y="2667000"/>
          <p14:tracePt t="15267" x="6407150" y="2662238"/>
          <p14:tracePt t="15275" x="6402388" y="2659063"/>
          <p14:tracePt t="15284" x="6399213" y="2651125"/>
          <p14:tracePt t="15290" x="6399213" y="2647950"/>
          <p14:tracePt t="15299" x="6388100" y="2640013"/>
          <p14:tracePt t="15306" x="6388100" y="2628900"/>
          <p14:tracePt t="15318" x="6383338" y="2620963"/>
          <p14:tracePt t="15322" x="6380163" y="2616200"/>
          <p14:tracePt t="15332" x="6375400" y="2608263"/>
          <p14:tracePt t="15339" x="6372225" y="2597150"/>
          <p14:tracePt t="15347" x="6361113" y="2589213"/>
          <p14:tracePt t="15355" x="6345238" y="2578100"/>
          <p14:tracePt t="15365" x="6337300" y="2574925"/>
          <p14:tracePt t="15372" x="6329363" y="2570163"/>
          <p14:tracePt t="15379" x="6313488" y="2566988"/>
          <p14:tracePt t="15388" x="6310313" y="2562225"/>
          <p14:tracePt t="15396" x="6302375" y="2562225"/>
          <p14:tracePt t="15403" x="6286500" y="2554288"/>
          <p14:tracePt t="15411" x="6278563" y="2554288"/>
          <p14:tracePt t="15420" x="6256338" y="2554288"/>
          <p14:tracePt t="15427" x="6248400" y="2554288"/>
          <p14:tracePt t="15436" x="6232525" y="2554288"/>
          <p14:tracePt t="15443" x="6221413" y="2559050"/>
          <p14:tracePt t="15452" x="6210300" y="2562225"/>
          <p14:tracePt t="15459" x="6194425" y="2562225"/>
          <p14:tracePt t="15467" x="6183313" y="2562225"/>
          <p14:tracePt t="15475" x="6170613" y="2562225"/>
          <p14:tracePt t="15485" x="6159500" y="2562225"/>
          <p14:tracePt t="15490" x="6143625" y="2562225"/>
          <p14:tracePt t="15500" x="6129338" y="2562225"/>
          <p14:tracePt t="15506" x="6110288" y="2559050"/>
          <p14:tracePt t="15516" x="6086475" y="2551113"/>
          <p14:tracePt t="15522" x="6054725" y="2535238"/>
          <p14:tracePt t="15533" x="6048375" y="2535238"/>
          <p14:tracePt t="15539" x="6032500" y="2527300"/>
          <p14:tracePt t="15549" x="6016625" y="2516188"/>
          <p14:tracePt t="15555" x="6008688" y="2508250"/>
          <p14:tracePt t="15563" x="6005513" y="2508250"/>
          <p14:tracePt t="15571" x="6000750" y="2505075"/>
          <p14:tracePt t="15580" x="5997575" y="2500313"/>
          <p14:tracePt t="15627" x="5986463" y="2497138"/>
          <p14:tracePt t="15636" x="5978525" y="2489200"/>
          <p14:tracePt t="15645" x="5970588" y="2489200"/>
          <p14:tracePt t="15653" x="5946775" y="2486025"/>
          <p14:tracePt t="15660" x="5935663" y="2481263"/>
          <p14:tracePt t="15667" x="5913438" y="2481263"/>
          <p14:tracePt t="15674" x="5886450" y="2473325"/>
          <p14:tracePt t="15683" x="5846763" y="2470150"/>
          <p14:tracePt t="15691" x="5819775" y="2462213"/>
          <p14:tracePt t="15701" x="5803900" y="2462213"/>
          <p14:tracePt t="15708" x="5784850" y="2459038"/>
          <p14:tracePt t="15717" x="5773738" y="2454275"/>
          <p14:tracePt t="15723" x="5765800" y="2454275"/>
          <p14:tracePt t="15739" x="5757863" y="2454275"/>
          <p14:tracePt t="15756" x="5754688" y="2454275"/>
          <p14:tracePt t="15765" x="5746750" y="2454275"/>
          <p14:tracePt t="15772" x="5735638" y="2454275"/>
          <p14:tracePt t="15780" x="5722938" y="2454275"/>
          <p14:tracePt t="15787" x="5692775" y="2446338"/>
          <p14:tracePt t="15796" x="5657850" y="2446338"/>
          <p14:tracePt t="15803" x="5619750" y="2443163"/>
          <p14:tracePt t="15812" x="5584825" y="2443163"/>
          <p14:tracePt t="15820" x="5546725" y="2427288"/>
          <p14:tracePt t="15829" x="5499100" y="2427288"/>
          <p14:tracePt t="15836" x="5476875" y="2424113"/>
          <p14:tracePt t="15843" x="5457825" y="2424113"/>
          <p14:tracePt t="15852" x="5449888" y="2424113"/>
          <p14:tracePt t="15931" x="5441950" y="2424113"/>
          <p14:tracePt t="15939" x="5437188" y="2424113"/>
          <p14:tracePt t="15956" x="5426075" y="2427288"/>
          <p14:tracePt t="15962" x="5418138" y="2432050"/>
          <p14:tracePt t="15972" x="5403850" y="2438400"/>
          <p14:tracePt t="15980" x="5395913" y="2443163"/>
          <p14:tracePt t="15988" x="5380038" y="2446338"/>
          <p14:tracePt t="15996" x="5364163" y="2451100"/>
          <p14:tracePt t="16016" x="5337175" y="2459038"/>
          <p14:tracePt t="16021" x="5322888" y="2462213"/>
          <p14:tracePt t="16027" x="5310188" y="2465388"/>
          <p14:tracePt t="16036" x="5307013" y="2465388"/>
          <p14:tracePt t="16053" x="5302250" y="2470150"/>
          <p14:tracePt t="16091" x="5299075" y="2473325"/>
          <p14:tracePt t="16101" x="5299075" y="2478088"/>
          <p14:tracePt t="16118" x="5295900" y="2486025"/>
          <p14:tracePt t="16124" x="5287963" y="2492375"/>
          <p14:tracePt t="16133" x="5283200" y="2505075"/>
          <p14:tracePt t="16140" x="5280025" y="2508250"/>
          <p14:tracePt t="16148" x="5268913" y="2519363"/>
          <p14:tracePt t="16156" x="5260975" y="2524125"/>
          <p14:tracePt t="16163" x="5256213" y="2532063"/>
          <p14:tracePt t="16172" x="5253038" y="2535238"/>
          <p14:tracePt t="16180" x="5245100" y="2540000"/>
          <p14:tracePt t="16188" x="5241925" y="2543175"/>
          <p14:tracePt t="16197" x="5237163" y="2547938"/>
          <p14:tracePt t="16212" x="5233988" y="2547938"/>
          <p14:tracePt t="16236" x="5233988" y="2551113"/>
          <p14:tracePt t="16284" x="5229225" y="2554288"/>
          <p14:tracePt t="16290" x="5229225" y="2559050"/>
          <p14:tracePt t="16300" x="5229225" y="2566988"/>
          <p14:tracePt t="16306" x="5221288" y="2578100"/>
          <p14:tracePt t="16315" x="5221288" y="2586038"/>
          <p14:tracePt t="16324" x="5218113" y="2593975"/>
          <p14:tracePt t="16332" x="5213350" y="2597150"/>
          <p14:tracePt t="16339" x="5210175" y="2601913"/>
          <p14:tracePt t="16349" x="5210175" y="2608263"/>
          <p14:tracePt t="16371" x="5207000" y="2613025"/>
          <p14:tracePt t="16396" x="5207000" y="2616200"/>
          <p14:tracePt t="16411" x="5207000" y="2620963"/>
          <p14:tracePt t="16420" x="5207000" y="2624138"/>
          <p14:tracePt t="16427" x="5207000" y="2628900"/>
          <p14:tracePt t="16436" x="5207000" y="2640013"/>
          <p14:tracePt t="16444" x="5207000" y="2647950"/>
          <p14:tracePt t="16452" x="5207000" y="2655888"/>
          <p14:tracePt t="16460" x="5207000" y="2659063"/>
          <p14:tracePt t="16468" x="5207000" y="2667000"/>
          <p14:tracePt t="16474" x="5207000" y="2674938"/>
          <p14:tracePt t="16484" x="5207000" y="2686050"/>
          <p14:tracePt t="16490" x="5207000" y="2693988"/>
          <p14:tracePt t="16501" x="5210175" y="2701925"/>
          <p14:tracePt t="16508" x="5210175" y="2713038"/>
          <p14:tracePt t="16517" x="5210175" y="2716213"/>
          <p14:tracePt t="16524" x="5210175" y="2720975"/>
          <p14:tracePt t="16531" x="5213350" y="2728913"/>
          <p14:tracePt t="16539" x="5213350" y="2736850"/>
          <p14:tracePt t="16547" x="5221288" y="2743200"/>
          <p14:tracePt t="16565" x="5229225" y="2767013"/>
          <p14:tracePt t="16573" x="5237163" y="2774950"/>
          <p14:tracePt t="16580" x="5253038" y="2786063"/>
          <p14:tracePt t="16588" x="5260975" y="2794000"/>
          <p14:tracePt t="16597" x="5275263" y="2805113"/>
          <p14:tracePt t="16604" x="5299075" y="2820988"/>
          <p14:tracePt t="16615" x="5307013" y="2828925"/>
          <p14:tracePt t="16620" x="5322888" y="2836863"/>
          <p14:tracePt t="16628" x="5337175" y="2847975"/>
          <p14:tracePt t="16635" x="5345113" y="2852738"/>
          <p14:tracePt t="16643" x="5356225" y="2855913"/>
          <p14:tracePt t="16653" x="5360988" y="2855913"/>
          <p14:tracePt t="16659" x="5368925" y="2859088"/>
          <p14:tracePt t="16669" x="5383213" y="2867025"/>
          <p14:tracePt t="16676" x="5391150" y="2867025"/>
          <p14:tracePt t="16684" x="5410200" y="2867025"/>
          <p14:tracePt t="16690" x="5422900" y="2871788"/>
          <p14:tracePt t="16699" x="5449888" y="2871788"/>
          <p14:tracePt t="16707" x="5461000" y="2871788"/>
          <p14:tracePt t="16716" x="5487988" y="2871788"/>
          <p14:tracePt t="16723" x="5519738" y="2871788"/>
          <p14:tracePt t="16732" x="5546725" y="2867025"/>
          <p14:tracePt t="16740" x="5568950" y="2863850"/>
          <p14:tracePt t="16747" x="5580063" y="2863850"/>
          <p14:tracePt t="16755" x="5603875" y="2859088"/>
          <p14:tracePt t="16763" x="5614988" y="2859088"/>
          <p14:tracePt t="16771" x="5630863" y="2852738"/>
          <p14:tracePt t="16780" x="5649913" y="2852738"/>
          <p14:tracePt t="16788" x="5665788" y="2852738"/>
          <p14:tracePt t="16797" x="5673725" y="2852738"/>
          <p14:tracePt t="16805" x="5684838" y="2852738"/>
          <p14:tracePt t="16811" x="5695950" y="2852738"/>
          <p14:tracePt t="16820" x="5722938" y="2852738"/>
          <p14:tracePt t="16827" x="5735638" y="2852738"/>
          <p14:tracePt t="16836" x="5770563" y="2855913"/>
          <p14:tracePt t="16844" x="5789613" y="2859088"/>
          <p14:tracePt t="16852" x="5816600" y="2859088"/>
          <p14:tracePt t="16859" x="5854700" y="2867025"/>
          <p14:tracePt t="16869" x="5892800" y="2871788"/>
          <p14:tracePt t="16874" x="5932488" y="2879725"/>
          <p14:tracePt t="16884" x="5959475" y="2879725"/>
          <p14:tracePt t="16891" x="5978525" y="2879725"/>
          <p14:tracePt t="16901" x="5994400" y="2879725"/>
          <p14:tracePt t="16908" x="6000750" y="2879725"/>
          <p14:tracePt t="16916" x="6008688" y="2879725"/>
          <p14:tracePt t="16923" x="6013450" y="2879725"/>
          <p14:tracePt t="16931" x="6016625" y="2879725"/>
          <p14:tracePt t="16947" x="6027738" y="2874963"/>
          <p14:tracePt t="16956" x="6032500" y="2871788"/>
          <p14:tracePt t="16964" x="6035675" y="2867025"/>
          <p14:tracePt t="16972" x="6040438" y="2863850"/>
          <p14:tracePt t="16980" x="6043613" y="2863850"/>
          <p14:tracePt t="16988" x="6051550" y="2859088"/>
          <p14:tracePt t="16997" x="6054725" y="2855913"/>
          <p14:tracePt t="17004" x="6062663" y="2855913"/>
          <p14:tracePt t="17013" x="6070600" y="2852738"/>
          <p14:tracePt t="17021" x="6081713" y="2852738"/>
          <p14:tracePt t="17028" x="6086475" y="2847975"/>
          <p14:tracePt t="17036" x="6097588" y="2847975"/>
          <p14:tracePt t="17043" x="6113463" y="2840038"/>
          <p14:tracePt t="17051" x="6129338" y="2836863"/>
          <p14:tracePt t="17059" x="6137275" y="2832100"/>
          <p14:tracePt t="17069" x="6143625" y="2828925"/>
          <p14:tracePt t="17084" x="6156325" y="2817813"/>
          <p14:tracePt t="17107" x="6164263" y="2813050"/>
          <p14:tracePt t="17115" x="6175375" y="2809875"/>
          <p14:tracePt t="17123" x="6178550" y="2805113"/>
          <p14:tracePt t="17132" x="6178550" y="2801938"/>
          <p14:tracePt t="17140" x="6183313" y="2794000"/>
          <p14:tracePt t="17147" x="6186488" y="2794000"/>
          <p14:tracePt t="17155" x="6186488" y="2786063"/>
          <p14:tracePt t="17165" x="6191250" y="2782888"/>
          <p14:tracePt t="17171" x="6191250" y="2771775"/>
          <p14:tracePt t="17182" x="6197600" y="2767013"/>
          <p14:tracePt t="17190" x="6210300" y="2759075"/>
          <p14:tracePt t="17197" x="6213475" y="2755900"/>
          <p14:tracePt t="17204" x="6221413" y="2747963"/>
          <p14:tracePt t="17211" x="6229350" y="2736850"/>
          <p14:tracePt t="17219" x="6232525" y="2732088"/>
          <p14:tracePt t="17226" x="6237288" y="2728913"/>
          <p14:tracePt t="17236" x="6240463" y="2728913"/>
          <p14:tracePt t="17244" x="6256338" y="2720975"/>
          <p14:tracePt t="17310" x="6256338" y="2716213"/>
          <p14:tracePt t="17323" x="6248400" y="2716213"/>
          <p14:tracePt t="18388" x="6248400" y="2720975"/>
          <p14:tracePt t="18396" x="6248400" y="2736850"/>
          <p14:tracePt t="18403" x="6248400" y="2740025"/>
          <p14:tracePt t="18411" x="6248400" y="2747963"/>
          <p14:tracePt t="18421" x="6248400" y="2755900"/>
          <p14:tracePt t="18428" x="6248400" y="2774950"/>
          <p14:tracePt t="18437" x="6248400" y="2790825"/>
          <p14:tracePt t="18444" x="6251575" y="2817813"/>
          <p14:tracePt t="18453" x="6251575" y="2828925"/>
          <p14:tracePt t="18459" x="6264275" y="2844800"/>
          <p14:tracePt t="18466" x="6264275" y="2855913"/>
          <p14:tracePt t="18476" x="6267450" y="2871788"/>
          <p14:tracePt t="18484" x="6275388" y="2890838"/>
          <p14:tracePt t="18492" x="6278563" y="2913063"/>
          <p14:tracePt t="18500" x="6283325" y="2933700"/>
          <p14:tracePt t="18509" x="6283325" y="2955925"/>
          <p14:tracePt t="18515" x="6291263" y="2967038"/>
          <p14:tracePt t="18523" x="6294438" y="2990850"/>
          <p14:tracePt t="18532" x="6294438" y="3009900"/>
          <p14:tracePt t="18540" x="6299200" y="3036888"/>
          <p14:tracePt t="18548" x="6299200" y="3055938"/>
          <p14:tracePt t="18556" x="6305550" y="3071813"/>
          <p14:tracePt t="18565" x="6305550" y="3090863"/>
          <p14:tracePt t="18572" x="6305550" y="3103563"/>
          <p14:tracePt t="18579" x="6305550" y="3122613"/>
          <p14:tracePt t="18588" x="6305550" y="3130550"/>
          <p14:tracePt t="18596" x="6305550" y="3133725"/>
          <p14:tracePt t="18605" x="6305550" y="3136900"/>
          <p14:tracePt t="18613" x="6305550" y="3141663"/>
          <p14:tracePt t="18622" x="6302375" y="3144838"/>
          <p14:tracePt t="18644" x="6299200" y="3149600"/>
          <p14:tracePt t="18708" x="6294438" y="3149600"/>
          <p14:tracePt t="18732" x="6291263" y="3149600"/>
          <p14:tracePt t="18750" x="6283325" y="3149600"/>
          <p14:tracePt t="18755" x="6278563" y="3144838"/>
          <p14:tracePt t="18766" x="6275388" y="3136900"/>
          <p14:tracePt t="18772" x="6267450" y="3130550"/>
          <p14:tracePt t="18780" x="6264275" y="3125788"/>
          <p14:tracePt t="18788" x="6264275" y="3122613"/>
          <p14:tracePt t="18796" x="6259513" y="3117850"/>
          <p14:tracePt t="18803" x="6259513" y="3106738"/>
          <p14:tracePt t="18820" x="6256338" y="3098800"/>
          <p14:tracePt t="18836" x="6256338" y="3090863"/>
          <p14:tracePt t="18852" x="6256338" y="3087688"/>
          <p14:tracePt t="18859" x="6256338" y="3082925"/>
          <p14:tracePt t="18866" x="6256338" y="3079750"/>
          <p14:tracePt t="18876" x="6256338" y="3076575"/>
          <p14:tracePt t="18884" x="6256338" y="3068638"/>
          <p14:tracePt t="18891" x="6256338" y="3060700"/>
          <p14:tracePt t="18899" x="6256338" y="3055938"/>
          <p14:tracePt t="18908" x="6256338" y="3044825"/>
          <p14:tracePt t="18916" x="6256338" y="3036888"/>
          <p14:tracePt t="18923" x="6256338" y="3033713"/>
          <p14:tracePt t="18933" x="6256338" y="3028950"/>
          <p14:tracePt t="18940" x="6256338" y="3022600"/>
          <p14:tracePt t="18949" x="6256338" y="3014663"/>
          <p14:tracePt t="18956" x="6256338" y="3001963"/>
          <p14:tracePt t="18966" x="6256338" y="2995613"/>
          <p14:tracePt t="18972" x="6256338" y="2987675"/>
          <p14:tracePt t="18978" x="6256338" y="2979738"/>
          <p14:tracePt t="18988" x="6256338" y="2967038"/>
          <p14:tracePt t="18995" x="6256338" y="2960688"/>
          <p14:tracePt t="19005" x="6256338" y="2952750"/>
          <p14:tracePt t="19028" x="6256338" y="2925763"/>
          <p14:tracePt t="19035" x="6251575" y="2917825"/>
          <p14:tracePt t="19042" x="6248400" y="2906713"/>
          <p14:tracePt t="19052" x="6245225" y="2906713"/>
          <p14:tracePt t="19059" x="6232525" y="2898775"/>
          <p14:tracePt t="19069" x="6229350" y="2898775"/>
          <p14:tracePt t="19076" x="6224588" y="2894013"/>
          <p14:tracePt t="19085" x="6221413" y="2894013"/>
          <p14:tracePt t="19091" x="6218238" y="2894013"/>
          <p14:tracePt t="19100" x="6213475" y="2890838"/>
          <p14:tracePt t="19125" x="6210300" y="2890838"/>
          <p14:tracePt t="19188" x="6202363" y="2890838"/>
          <p14:tracePt t="19204" x="6197600" y="2886075"/>
          <p14:tracePt t="19211" x="6194425" y="2886075"/>
          <p14:tracePt t="19221" x="6186488" y="2886075"/>
          <p14:tracePt t="19228" x="6175375" y="2886075"/>
          <p14:tracePt t="19237" x="6164263" y="2882900"/>
          <p14:tracePt t="19244" x="6148388" y="2882900"/>
          <p14:tracePt t="19252" x="6137275" y="2882900"/>
          <p14:tracePt t="19260" x="6121400" y="2882900"/>
          <p14:tracePt t="19267" x="6113463" y="2882900"/>
          <p14:tracePt t="19276" x="6102350" y="2882900"/>
          <p14:tracePt t="19284" x="6094413" y="2882900"/>
          <p14:tracePt t="19293" x="6086475" y="2882900"/>
          <p14:tracePt t="19310" x="6078538" y="2882900"/>
          <p14:tracePt t="19325" x="6075363" y="2882900"/>
          <p14:tracePt t="19360" x="6013450" y="2913063"/>
          <p14:tracePt t="19365" x="5994400" y="2917825"/>
          <p14:tracePt t="19375" x="5954713" y="2925763"/>
          <p14:tracePt t="19379" x="5916613" y="2928938"/>
          <p14:tracePt t="19389" x="5897563" y="2936875"/>
          <p14:tracePt t="19396" x="5865813" y="2940050"/>
          <p14:tracePt t="19406" x="5851525" y="2940050"/>
          <p14:tracePt t="19411" x="5830888" y="2940050"/>
          <p14:tracePt t="19421" x="5824538" y="2940050"/>
          <p14:tracePt t="19531" x="5816600" y="2940050"/>
          <p14:tracePt t="19539" x="5803900" y="2940050"/>
          <p14:tracePt t="19547" x="5784850" y="2940050"/>
          <p14:tracePt t="19557" x="5765800" y="2940050"/>
          <p14:tracePt t="19564" x="5722938" y="2933700"/>
          <p14:tracePt t="19572" x="5692775" y="2928938"/>
          <p14:tracePt t="19580" x="5654675" y="2921000"/>
          <p14:tracePt t="19588" x="5627688" y="2913063"/>
          <p14:tracePt t="19596" x="5611813" y="2909888"/>
          <p14:tracePt t="19604" x="5584825" y="2906713"/>
          <p14:tracePt t="19611" x="5576888" y="2906713"/>
          <p14:tracePt t="19621" x="5573713" y="2901950"/>
          <p14:tracePt t="19707" x="5568950" y="2901950"/>
          <p14:tracePt t="19716" x="5565775" y="2901950"/>
          <p14:tracePt t="19724" x="5549900" y="2901950"/>
          <p14:tracePt t="19732" x="5534025" y="2901950"/>
          <p14:tracePt t="19741" x="5507038" y="2894013"/>
          <p14:tracePt t="19750" x="5468938" y="2890838"/>
          <p14:tracePt t="19757" x="5441950" y="2890838"/>
          <p14:tracePt t="19764" x="5403850" y="2882900"/>
          <p14:tracePt t="19773" x="5376863" y="2882900"/>
          <p14:tracePt t="19779" x="5368925" y="2882900"/>
          <p14:tracePt t="19789" x="5353050" y="2879725"/>
          <p14:tracePt t="19860" x="5349875" y="2879725"/>
          <p14:tracePt t="19875" x="5341938" y="2879725"/>
          <p14:tracePt t="19884" x="5334000" y="2879725"/>
          <p14:tracePt t="19892" x="5322888" y="2879725"/>
          <p14:tracePt t="19901" x="5310188" y="2879725"/>
          <p14:tracePt t="19908" x="5291138" y="2879725"/>
          <p14:tracePt t="19918" x="5275263" y="2879725"/>
          <p14:tracePt t="19925" x="5268913" y="2879725"/>
          <p14:tracePt t="19934" x="5264150" y="2879725"/>
          <p14:tracePt t="19940" x="5253038" y="2879725"/>
          <p14:tracePt t="20052" x="5248275" y="2879725"/>
          <p14:tracePt t="20059" x="5245100" y="2879725"/>
          <p14:tracePt t="20066" x="5241925" y="2882900"/>
          <p14:tracePt t="20076" x="5237163" y="2886075"/>
          <p14:tracePt t="20085" x="5229225" y="2886075"/>
          <p14:tracePt t="20093" x="5221288" y="2890838"/>
          <p14:tracePt t="20102" x="5213350" y="2894013"/>
          <p14:tracePt t="20117" x="5210175" y="2894013"/>
          <p14:tracePt t="20195" x="5207000" y="2898775"/>
          <p14:tracePt t="20228" x="5207000" y="2906713"/>
          <p14:tracePt t="20236" x="5202238" y="2909888"/>
          <p14:tracePt t="20243" x="5202238" y="2913063"/>
          <p14:tracePt t="20252" x="5202238" y="2921000"/>
          <p14:tracePt t="20261" x="5202238" y="2925763"/>
          <p14:tracePt t="20267" x="5194300" y="2933700"/>
          <p14:tracePt t="20284" x="5191125" y="2936875"/>
          <p14:tracePt t="20291" x="5191125" y="2940050"/>
          <p14:tracePt t="20308" x="5191125" y="2944813"/>
          <p14:tracePt t="20316" x="5191125" y="2947988"/>
          <p14:tracePt t="20333" x="5186363" y="2952750"/>
          <p14:tracePt t="20340" x="5186363" y="2955925"/>
          <p14:tracePt t="20364" x="5186363" y="2967038"/>
          <p14:tracePt t="20372" x="5186363" y="2971800"/>
          <p14:tracePt t="20380" x="5186363" y="2974975"/>
          <p14:tracePt t="20389" x="5186363" y="2979738"/>
          <p14:tracePt t="20396" x="5183188" y="2982913"/>
          <p14:tracePt t="20405" x="5183188" y="2987675"/>
          <p14:tracePt t="20421" x="5183188" y="2990850"/>
          <p14:tracePt t="20428" x="5183188" y="2995613"/>
          <p14:tracePt t="20452" x="5183188" y="2998788"/>
          <p14:tracePt t="20460" x="5183188" y="3001963"/>
          <p14:tracePt t="20476" x="5183188" y="3006725"/>
          <p14:tracePt t="20493" x="5183188" y="3009900"/>
          <p14:tracePt t="20502" x="5183188" y="3014663"/>
          <p14:tracePt t="20509" x="5183188" y="3017838"/>
          <p14:tracePt t="20518" x="5191125" y="3025775"/>
          <p14:tracePt t="20525" x="5199063" y="3028950"/>
          <p14:tracePt t="20532" x="5207000" y="3036888"/>
          <p14:tracePt t="20541" x="5229225" y="3049588"/>
          <p14:tracePt t="20548" x="5245100" y="3063875"/>
          <p14:tracePt t="20557" x="5268913" y="3076575"/>
          <p14:tracePt t="20564" x="5287963" y="3079750"/>
          <p14:tracePt t="20573" x="5329238" y="3103563"/>
          <p14:tracePt t="20580" x="5349875" y="3106738"/>
          <p14:tracePt t="20588" x="5380038" y="3117850"/>
          <p14:tracePt t="20596" x="5410200" y="3130550"/>
          <p14:tracePt t="20605" x="5430838" y="3136900"/>
          <p14:tracePt t="20612" x="5441950" y="3141663"/>
          <p14:tracePt t="20620" x="5449888" y="3141663"/>
          <p14:tracePt t="20644" x="5453063" y="3141663"/>
          <p14:tracePt t="20676" x="5457825" y="3144838"/>
          <p14:tracePt t="20693" x="5461000" y="3144838"/>
          <p14:tracePt t="20700" x="5468938" y="3144838"/>
          <p14:tracePt t="20709" x="5487988" y="3144838"/>
          <p14:tracePt t="20718" x="5492750" y="3144838"/>
          <p14:tracePt t="20725" x="5499100" y="3144838"/>
          <p14:tracePt t="20732" x="5522913" y="3141663"/>
          <p14:tracePt t="20740" x="5538788" y="3133725"/>
          <p14:tracePt t="20748" x="5557838" y="3133725"/>
          <p14:tracePt t="20757" x="5576888" y="3130550"/>
          <p14:tracePt t="20764" x="5607050" y="3122613"/>
          <p14:tracePt t="20773" x="5627688" y="3122613"/>
          <p14:tracePt t="20780" x="5646738" y="3122613"/>
          <p14:tracePt t="20789" x="5649913" y="3117850"/>
          <p14:tracePt t="20796" x="5654675" y="3117850"/>
          <p14:tracePt t="20805" x="5661025" y="3114675"/>
          <p14:tracePt t="20812" x="5673725" y="3114675"/>
          <p14:tracePt t="20821" x="5676900" y="3109913"/>
          <p14:tracePt t="20828" x="5681663" y="3109913"/>
          <p14:tracePt t="20837" x="5689600" y="3109913"/>
          <p14:tracePt t="20844" x="5703888" y="3106738"/>
          <p14:tracePt t="20852" x="5716588" y="3106738"/>
          <p14:tracePt t="20860" x="5730875" y="3103563"/>
          <p14:tracePt t="20867" x="5757863" y="3103563"/>
          <p14:tracePt t="20876" x="5781675" y="3095625"/>
          <p14:tracePt t="20885" x="5816600" y="3095625"/>
          <p14:tracePt t="20892" x="5862638" y="3095625"/>
          <p14:tracePt t="20902" x="5897563" y="3095625"/>
          <p14:tracePt t="20909" x="5916613" y="3095625"/>
          <p14:tracePt t="20922" x="5943600" y="3095625"/>
          <p14:tracePt t="20925" x="5959475" y="3095625"/>
          <p14:tracePt t="20932" x="5967413" y="3095625"/>
          <p14:tracePt t="20957" x="5970588" y="3090863"/>
          <p14:tracePt t="20972" x="5970588" y="3087688"/>
          <p14:tracePt t="20989" x="5962650" y="3087688"/>
          <p14:tracePt t="20996" x="5954713" y="3082925"/>
          <p14:tracePt t="21005" x="5951538" y="3079750"/>
          <p14:tracePt t="21030" x="5940425" y="3079750"/>
          <p14:tracePt t="21037" x="5935663" y="3079750"/>
          <p14:tracePt t="21131" x="5932488" y="3079750"/>
          <p14:tracePt t="21140" x="5916613" y="3079750"/>
          <p14:tracePt t="21148" x="5913438" y="3079750"/>
          <p14:tracePt t="21157" x="5900738" y="3079750"/>
          <p14:tracePt t="21164" x="5881688" y="3079750"/>
          <p14:tracePt t="21173" x="5865813" y="3079750"/>
          <p14:tracePt t="21180" x="5851525" y="3079750"/>
          <p14:tracePt t="21189" x="5843588" y="3079750"/>
          <p14:tracePt t="21196" x="5835650" y="3079750"/>
          <p14:tracePt t="21205" x="5830888" y="3079750"/>
          <p14:tracePt t="21212" x="5827713" y="3079750"/>
          <p14:tracePt t="21228" x="5824538" y="3079750"/>
          <p14:tracePt t="21277" x="5819775" y="3079750"/>
          <p14:tracePt t="21301" x="5816600" y="3079750"/>
          <p14:tracePt t="21316" x="5811838" y="3079750"/>
          <p14:tracePt t="21325" x="5808663" y="3079750"/>
          <p14:tracePt t="21332" x="5800725" y="3079750"/>
          <p14:tracePt t="21341" x="5797550" y="3079750"/>
          <p14:tracePt t="21348" x="5789613" y="3082925"/>
          <p14:tracePt t="21357" x="5784850" y="3082925"/>
          <p14:tracePt t="21364" x="5781675" y="3082925"/>
          <p14:tracePt t="21373" x="5776913" y="3087688"/>
          <p14:tracePt t="21380" x="5773738" y="3087688"/>
          <p14:tracePt t="21396" x="5770563" y="3087688"/>
          <p14:tracePt t="21405" x="5765800" y="3087688"/>
          <p14:tracePt t="21437" x="5762625" y="3090863"/>
          <p14:tracePt t="21445" x="5757863" y="3090863"/>
          <p14:tracePt t="21452" x="5749925" y="3095625"/>
          <p14:tracePt t="21461" x="5727700" y="3095625"/>
          <p14:tracePt t="21469" x="5708650" y="3106738"/>
          <p14:tracePt t="21477" x="5676900" y="3106738"/>
          <p14:tracePt t="21485" x="5641975" y="3114675"/>
          <p14:tracePt t="21493" x="5595938" y="3114675"/>
          <p14:tracePt t="21502" x="5557838" y="3114675"/>
          <p14:tracePt t="21509" x="5522913" y="3114675"/>
          <p14:tracePt t="21516" x="5484813" y="3114675"/>
          <p14:tracePt t="21525" x="5476875" y="3114675"/>
          <p14:tracePt t="21532" x="5457825" y="3114675"/>
          <p14:tracePt t="21620" x="5461000" y="3114675"/>
          <p14:tracePt t="21683" x="5457825" y="3114675"/>
          <p14:tracePt t="21691" x="5441950" y="3114675"/>
          <p14:tracePt t="21701" x="5434013" y="3114675"/>
          <p14:tracePt t="21709" x="5422900" y="3109913"/>
          <p14:tracePt t="21716" x="5403850" y="3109913"/>
          <p14:tracePt t="21725" x="5387975" y="3109913"/>
          <p14:tracePt t="21732" x="5376863" y="3109913"/>
          <p14:tracePt t="21741" x="5372100" y="3109913"/>
          <p14:tracePt t="21748" x="5368925" y="3109913"/>
          <p14:tracePt t="21781" x="5364163" y="3109913"/>
          <p14:tracePt t="21820" x="5356225" y="3109913"/>
          <p14:tracePt t="21827" x="5345113" y="3109913"/>
          <p14:tracePt t="21844" x="5310188" y="3109913"/>
          <p14:tracePt t="21852" x="5291138" y="3109913"/>
          <p14:tracePt t="21860" x="5275263" y="3109913"/>
          <p14:tracePt t="21870" x="5248275" y="3109913"/>
          <p14:tracePt t="21878" x="5229225" y="3103563"/>
          <p14:tracePt t="21886" x="5221288" y="3103563"/>
          <p14:tracePt t="21894" x="5213350" y="3103563"/>
          <p14:tracePt t="21947" x="5210175" y="3103563"/>
          <p14:tracePt t="22012" x="5207000" y="3098800"/>
          <p14:tracePt t="22022" x="5202238" y="3098800"/>
          <p14:tracePt t="22029" x="5199063" y="3098800"/>
          <p14:tracePt t="22038" x="5183188" y="3098800"/>
          <p14:tracePt t="22045" x="5175250" y="3098800"/>
          <p14:tracePt t="22053" x="5167313" y="3106738"/>
          <p14:tracePt t="22061" x="5156200" y="3109913"/>
          <p14:tracePt t="22068" x="5148263" y="3109913"/>
          <p14:tracePt t="22125" x="5145088" y="3109913"/>
          <p14:tracePt t="22196" x="5145088" y="3114675"/>
          <p14:tracePt t="22222" x="5145088" y="3117850"/>
          <p14:tracePt t="22228" x="5145088" y="3122613"/>
          <p14:tracePt t="22244" x="5145088" y="3125788"/>
          <p14:tracePt t="22261" x="5145088" y="3130550"/>
          <p14:tracePt t="22269" x="5145088" y="3133725"/>
          <p14:tracePt t="22277" x="5145088" y="3136900"/>
          <p14:tracePt t="22294" x="5145088" y="3144838"/>
          <p14:tracePt t="22300" x="5145088" y="3152775"/>
          <p14:tracePt t="22309" x="5145088" y="3160713"/>
          <p14:tracePt t="22316" x="5145088" y="3163888"/>
          <p14:tracePt t="22325" x="5145088" y="3176588"/>
          <p14:tracePt t="22332" x="5145088" y="3187700"/>
          <p14:tracePt t="22340" x="5148263" y="3203575"/>
          <p14:tracePt t="22348" x="5148263" y="3219450"/>
          <p14:tracePt t="22357" x="5148263" y="3225800"/>
          <p14:tracePt t="22365" x="5148263" y="3233738"/>
          <p14:tracePt t="22373" x="5148263" y="3246438"/>
          <p14:tracePt t="22381" x="5148263" y="3252788"/>
          <p14:tracePt t="22389" x="5148263" y="3260725"/>
          <p14:tracePt t="22398" x="5148263" y="3265488"/>
          <p14:tracePt t="22413" x="5148263" y="3268663"/>
          <p14:tracePt t="22421" x="5148263" y="3273425"/>
          <p14:tracePt t="22429" x="5148263" y="3276600"/>
          <p14:tracePt t="22445" x="5148263" y="3279775"/>
          <p14:tracePt t="22453" x="5148263" y="3284538"/>
          <p14:tracePt t="22468" x="5148263" y="3287713"/>
          <p14:tracePt t="22476" x="5148263" y="3292475"/>
          <p14:tracePt t="22493" x="5148263" y="3295650"/>
          <p14:tracePt t="22509" x="5148263" y="3300413"/>
          <p14:tracePt t="22526" x="5148263" y="3303588"/>
          <p14:tracePt t="22532" x="5148263" y="3306763"/>
          <p14:tracePt t="22541" x="5148263" y="3311525"/>
          <p14:tracePt t="22557" x="5153025" y="3314700"/>
          <p14:tracePt t="22564" x="5156200" y="3319463"/>
          <p14:tracePt t="22573" x="5159375" y="3322638"/>
          <p14:tracePt t="22581" x="5167313" y="3327400"/>
          <p14:tracePt t="22587" x="5172075" y="3327400"/>
          <p14:tracePt t="22596" x="5186363" y="3338513"/>
          <p14:tracePt t="22603" x="5194300" y="3341688"/>
          <p14:tracePt t="22612" x="5221288" y="3346450"/>
          <p14:tracePt t="22621" x="5237163" y="3357563"/>
          <p14:tracePt t="22629" x="5253038" y="3360738"/>
          <p14:tracePt t="22637" x="5275263" y="3365500"/>
          <p14:tracePt t="22645" x="5287963" y="3373438"/>
          <p14:tracePt t="22653" x="5299075" y="3376613"/>
          <p14:tracePt t="22661" x="5314950" y="3381375"/>
          <p14:tracePt t="22670" x="5322888" y="3384550"/>
          <p14:tracePt t="22677" x="5326063" y="3384550"/>
          <p14:tracePt t="22684" x="5329238" y="3384550"/>
          <p14:tracePt t="22694" x="5334000" y="3387725"/>
          <p14:tracePt t="22709" x="5337175" y="3392488"/>
          <p14:tracePt t="22725" x="5341938" y="3392488"/>
          <p14:tracePt t="22732" x="5345113" y="3392488"/>
          <p14:tracePt t="22742" x="5349875" y="3395663"/>
          <p14:tracePt t="22748" x="5356225" y="3403600"/>
          <p14:tracePt t="22757" x="5364163" y="3403600"/>
          <p14:tracePt t="22764" x="5387975" y="3411538"/>
          <p14:tracePt t="22773" x="5407025" y="3411538"/>
          <p14:tracePt t="22780" x="5418138" y="3419475"/>
          <p14:tracePt t="22788" x="5445125" y="3419475"/>
          <p14:tracePt t="22797" x="5465763" y="3422650"/>
          <p14:tracePt t="22806" x="5495925" y="3427413"/>
          <p14:tracePt t="22812" x="5514975" y="3427413"/>
          <p14:tracePt t="22821" x="5522913" y="3435350"/>
          <p14:tracePt t="22829" x="5526088" y="3435350"/>
          <p14:tracePt t="22837" x="5530850" y="3435350"/>
          <p14:tracePt t="22893" x="5534025" y="3435350"/>
          <p14:tracePt t="22900" x="5541963" y="3430588"/>
          <p14:tracePt t="22909" x="5541963" y="3427413"/>
          <p14:tracePt t="22916" x="5553075" y="3419475"/>
          <p14:tracePt t="22926" x="5561013" y="3411538"/>
          <p14:tracePt t="22932" x="5576888" y="3403600"/>
          <p14:tracePt t="22941" x="5584825" y="3395663"/>
          <p14:tracePt t="22948" x="5595938" y="3384550"/>
          <p14:tracePt t="22957" x="5603875" y="3376613"/>
          <p14:tracePt t="22964" x="5619750" y="3373438"/>
          <p14:tracePt t="22973" x="5630863" y="3368675"/>
          <p14:tracePt t="22981" x="5646738" y="3357563"/>
          <p14:tracePt t="22988" x="5646738" y="3354388"/>
          <p14:tracePt t="23004" x="5649913" y="3349625"/>
          <p14:tracePt t="23029" x="5654675" y="3349625"/>
          <p14:tracePt t="23052" x="5654675" y="3346450"/>
          <p14:tracePt t="23061" x="5661025" y="3346450"/>
          <p14:tracePt t="23068" x="5661025" y="3338513"/>
          <p14:tracePt t="23077" x="5668963" y="3327400"/>
          <p14:tracePt t="23084" x="5681663" y="3322638"/>
          <p14:tracePt t="23094" x="5695950" y="3306763"/>
          <p14:tracePt t="23100" x="5719763" y="3287713"/>
          <p14:tracePt t="23109" x="5735638" y="3273425"/>
          <p14:tracePt t="23117" x="5749925" y="3257550"/>
          <p14:tracePt t="23125" x="5765800" y="3241675"/>
          <p14:tracePt t="23132" x="5797550" y="3222625"/>
          <p14:tracePt t="23142" x="5811838" y="3214688"/>
          <p14:tracePt t="23148" x="5819775" y="3203575"/>
          <p14:tracePt t="23157" x="5830888" y="3198813"/>
          <p14:tracePt t="23197" x="5830888" y="3195638"/>
          <p14:tracePt t="23478" x="5830888" y="3187700"/>
          <p14:tracePt t="23564" x="5835650" y="3187700"/>
          <p14:tracePt t="23580" x="5843588" y="3187700"/>
          <p14:tracePt t="23598" x="5846763" y="3187700"/>
          <p14:tracePt t="23613" x="5854700" y="3195638"/>
          <p14:tracePt t="23620" x="5857875" y="3195638"/>
          <p14:tracePt t="23629" x="5865813" y="3203575"/>
          <p14:tracePt t="23645" x="5870575" y="3206750"/>
          <p14:tracePt t="23654" x="5873750" y="3211513"/>
          <p14:tracePt t="23668" x="5873750" y="3214688"/>
          <p14:tracePt t="23676" x="5873750" y="3219450"/>
          <p14:tracePt t="23684" x="5873750" y="3222625"/>
          <p14:tracePt t="23693" x="5873750" y="3230563"/>
          <p14:tracePt t="23700" x="5873750" y="3233738"/>
          <p14:tracePt t="23710" x="5873750" y="3238500"/>
          <p14:tracePt t="23717" x="5873750" y="3249613"/>
          <p14:tracePt t="23725" x="5873750" y="3257550"/>
          <p14:tracePt t="23732" x="5873750" y="3260725"/>
          <p14:tracePt t="23741" x="5870575" y="3268663"/>
          <p14:tracePt t="23748" x="5870575" y="3273425"/>
          <p14:tracePt t="23757" x="5870575" y="3279775"/>
          <p14:tracePt t="23765" x="5870575" y="3287713"/>
          <p14:tracePt t="23773" x="5870575" y="3292475"/>
          <p14:tracePt t="23781" x="5870575" y="3300413"/>
          <p14:tracePt t="23788" x="5870575" y="3311525"/>
          <p14:tracePt t="23797" x="5870575" y="3319463"/>
          <p14:tracePt t="23804" x="5870575" y="3322638"/>
          <p14:tracePt t="23813" x="5870575" y="3330575"/>
          <p14:tracePt t="23822" x="5870575" y="3338513"/>
          <p14:tracePt t="23829" x="5870575" y="3349625"/>
          <p14:tracePt t="23839" x="5870575" y="3357563"/>
          <p14:tracePt t="23845" x="5870575" y="3360738"/>
          <p14:tracePt t="23852" x="5873750" y="3368675"/>
          <p14:tracePt t="23861" x="5873750" y="3376613"/>
          <p14:tracePt t="23868" x="5873750" y="3384550"/>
          <p14:tracePt t="23878" x="5873750" y="3400425"/>
          <p14:tracePt t="23885" x="5873750" y="3414713"/>
          <p14:tracePt t="23894" x="5873750" y="3422650"/>
          <p14:tracePt t="23900" x="5873750" y="3443288"/>
          <p14:tracePt t="23909" x="5873750" y="3457575"/>
          <p14:tracePt t="23915" x="5873750" y="3465513"/>
          <p14:tracePt t="23925" x="5873750" y="3489325"/>
          <p14:tracePt t="23933" x="5870575" y="3503613"/>
          <p14:tracePt t="23942" x="5862638" y="3530600"/>
          <p14:tracePt t="23948" x="5857875" y="3535363"/>
          <p14:tracePt t="23956" x="5854700" y="3546475"/>
          <p14:tracePt t="23964" x="5851525" y="3562350"/>
          <p14:tracePt t="23972" x="5846763" y="3570288"/>
          <p14:tracePt t="23980" x="5838825" y="3581400"/>
          <p14:tracePt t="23989" x="5835650" y="3589338"/>
          <p14:tracePt t="23997" x="5835650" y="3597275"/>
          <p14:tracePt t="24005" x="5830888" y="3600450"/>
          <p14:tracePt t="24012" x="5830888" y="3611563"/>
          <p14:tracePt t="24025" x="5830888" y="3619500"/>
          <p14:tracePt t="24029" x="5830888" y="3627438"/>
          <p14:tracePt t="24039" x="5830888" y="3643313"/>
          <p14:tracePt t="24046" x="5830888" y="3651250"/>
          <p14:tracePt t="24055" x="5835650" y="3670300"/>
          <p14:tracePt t="24061" x="5835650" y="3694113"/>
          <p14:tracePt t="24069" x="5838825" y="3713163"/>
          <p14:tracePt t="24076" x="5851525" y="3735388"/>
          <p14:tracePt t="24083" x="5854700" y="3754438"/>
          <p14:tracePt t="24092" x="5857875" y="3770313"/>
          <p14:tracePt t="24101" x="5870575" y="3794125"/>
          <p14:tracePt t="24110" x="5870575" y="3805238"/>
          <p14:tracePt t="24117" x="5870575" y="3816350"/>
          <p14:tracePt t="24125" x="5873750" y="3824288"/>
          <p14:tracePt t="24132" x="5873750" y="3832225"/>
          <p14:tracePt t="24141" x="5873750" y="3835400"/>
          <p14:tracePt t="24148" x="5873750" y="3840163"/>
          <p14:tracePt t="24158" x="5873750" y="3843338"/>
          <p14:tracePt t="24165" x="5873750" y="3848100"/>
          <p14:tracePt t="24188" x="5873750" y="3856038"/>
          <p14:tracePt t="24203" x="5873750" y="3859213"/>
          <p14:tracePt t="24221" x="5873750" y="3867150"/>
          <p14:tracePt t="24237" x="5870575" y="3867150"/>
          <p14:tracePt t="24245" x="5865813" y="3870325"/>
          <p14:tracePt t="24252" x="5862638" y="3875088"/>
          <p14:tracePt t="24260" x="5857875" y="3875088"/>
          <p14:tracePt t="24268" x="5854700" y="3878263"/>
          <p14:tracePt t="24277" x="5851525" y="3883025"/>
          <p14:tracePt t="24285" x="5843588" y="3890963"/>
          <p14:tracePt t="24294" x="5835650" y="3894138"/>
          <p14:tracePt t="24300" x="5830888" y="3897313"/>
          <p14:tracePt t="24309" x="5824538" y="3902075"/>
          <p14:tracePt t="24341" x="5819775" y="3905250"/>
          <p14:tracePt t="24356" x="5816600" y="3905250"/>
          <p14:tracePt t="24397" x="5803900" y="3905250"/>
          <p14:tracePt t="24412" x="5803900" y="3902075"/>
          <p14:tracePt t="24421" x="5800725" y="3897313"/>
          <p14:tracePt t="24429" x="5797550" y="3894138"/>
          <p14:tracePt t="24436" x="5789613" y="3886200"/>
          <p14:tracePt t="24447" x="5784850" y="3883025"/>
          <p14:tracePt t="24455" x="5781675" y="3878263"/>
          <p14:tracePt t="24461" x="5773738" y="3867150"/>
          <p14:tracePt t="24468" x="5765800" y="3862388"/>
          <p14:tracePt t="24476" x="5754688" y="3859213"/>
          <p14:tracePt t="24484" x="5749925" y="3856038"/>
          <p14:tracePt t="24493" x="5746750" y="3851275"/>
          <p14:tracePt t="24501" x="5738813" y="3848100"/>
          <p14:tracePt t="24510" x="5722938" y="3835400"/>
          <p14:tracePt t="24516" x="5708650" y="3829050"/>
          <p14:tracePt t="24526" x="5681663" y="3808413"/>
          <p14:tracePt t="24532" x="5654675" y="3786188"/>
          <p14:tracePt t="24540" x="5614988" y="3759200"/>
          <p14:tracePt t="24548" x="5600700" y="3743325"/>
          <p14:tracePt t="24558" x="5576888" y="3724275"/>
          <p14:tracePt t="24565" x="5561013" y="3713163"/>
          <p14:tracePt t="24572" x="5546725" y="3697288"/>
          <p14:tracePt t="24582" x="5530850" y="3689350"/>
          <p14:tracePt t="24588" x="5526088" y="3686175"/>
          <p14:tracePt t="24597" x="5522913" y="3686175"/>
          <p14:tracePt t="24605" x="5519738" y="3681413"/>
          <p14:tracePt t="24612" x="5507038" y="3678238"/>
          <p14:tracePt t="24622" x="5499100" y="3673475"/>
          <p14:tracePt t="24630" x="5492750" y="3667125"/>
          <p14:tracePt t="24638" x="5480050" y="3662363"/>
          <p14:tracePt t="24645" x="5476875" y="3662363"/>
          <p14:tracePt t="24652" x="5472113" y="3662363"/>
          <p14:tracePt t="24661" x="5465763" y="3662363"/>
          <p14:tracePt t="24677" x="5457825" y="3659188"/>
          <p14:tracePt t="24694" x="5453063" y="3659188"/>
          <p14:tracePt t="24700" x="5449888" y="3659188"/>
          <p14:tracePt t="24708" x="5441950" y="3659188"/>
          <p14:tracePt t="24716" x="5426075" y="3659188"/>
          <p14:tracePt t="24724" x="5418138" y="3659188"/>
          <p14:tracePt t="24744" x="5407025" y="3659188"/>
          <p14:tracePt t="24764" x="5403850" y="3659188"/>
          <p14:tracePt t="24805" x="5403850" y="3662363"/>
          <p14:tracePt t="24813" x="5403850" y="3667125"/>
          <p14:tracePt t="24828" x="5410200" y="3670300"/>
          <p14:tracePt t="24836" x="5418138" y="3670300"/>
          <p14:tracePt t="24846" x="5437188" y="3673475"/>
          <p14:tracePt t="24852" x="5453063" y="3681413"/>
          <p14:tracePt t="24862" x="5487988" y="3686175"/>
          <p14:tracePt t="24868" x="5526088" y="3686175"/>
          <p14:tracePt t="24876" x="5546725" y="3686175"/>
          <p14:tracePt t="24883" x="5561013" y="3686175"/>
          <p14:tracePt t="24892" x="5565775" y="3686175"/>
          <p14:tracePt t="24901" x="5568950" y="3686175"/>
          <p14:tracePt t="24910" x="5573713" y="3686175"/>
          <p14:tracePt t="24973" x="5576888" y="3686175"/>
          <p14:tracePt t="24981" x="5580063" y="3686175"/>
          <p14:tracePt t="24988" x="5584825" y="3686175"/>
          <p14:tracePt t="24996" x="5592763" y="3689350"/>
          <p14:tracePt t="25006" x="5607050" y="3689350"/>
          <p14:tracePt t="25016" x="5627688" y="3689350"/>
          <p14:tracePt t="25024" x="5654675" y="3689350"/>
          <p14:tracePt t="25030" x="5668963" y="3689350"/>
          <p14:tracePt t="25039" x="5700713" y="3689350"/>
          <p14:tracePt t="25045" x="5754688" y="3689350"/>
          <p14:tracePt t="25052" x="5792788" y="3689350"/>
          <p14:tracePt t="25060" x="5838825" y="3689350"/>
          <p14:tracePt t="25069" x="5873750" y="3689350"/>
          <p14:tracePt t="25078" x="5913438" y="3689350"/>
          <p14:tracePt t="25085" x="5940425" y="3689350"/>
          <p14:tracePt t="25094" x="5946775" y="3689350"/>
          <p14:tracePt t="25100" x="5959475" y="3689350"/>
          <p14:tracePt t="25109" x="5967413" y="3689350"/>
          <p14:tracePt t="25116" x="5973763" y="3689350"/>
          <p14:tracePt t="25126" x="5981700" y="3689350"/>
          <p14:tracePt t="25133" x="5997575" y="3689350"/>
          <p14:tracePt t="25143" x="6013450" y="3689350"/>
          <p14:tracePt t="25149" x="6040438" y="3689350"/>
          <p14:tracePt t="25156" x="6067425" y="3689350"/>
          <p14:tracePt t="25164" x="6105525" y="3681413"/>
          <p14:tracePt t="25173" x="6132513" y="3681413"/>
          <p14:tracePt t="25181" x="6178550" y="3681413"/>
          <p14:tracePt t="25190" x="6232525" y="3678238"/>
          <p14:tracePt t="25197" x="6286500" y="3678238"/>
          <p14:tracePt t="25207" x="6318250" y="3670300"/>
          <p14:tracePt t="25212" x="6345238" y="3670300"/>
          <p14:tracePt t="25220" x="6348413" y="3667125"/>
          <p14:tracePt t="25253" x="6353175" y="3662363"/>
          <p14:tracePt t="25309" x="6356350" y="3662363"/>
          <p14:tracePt t="25316" x="6361113" y="3662363"/>
          <p14:tracePt t="25326" x="6372225" y="3662363"/>
          <p14:tracePt t="25332" x="6388100" y="3662363"/>
          <p14:tracePt t="25340" x="6402388" y="3670300"/>
          <p14:tracePt t="25348" x="6437313" y="3673475"/>
          <p14:tracePt t="25356" x="6453188" y="3673475"/>
          <p14:tracePt t="25365" x="6480175" y="3681413"/>
          <p14:tracePt t="25373" x="6496050" y="3681413"/>
          <p14:tracePt t="25381" x="6499225" y="3681413"/>
          <p14:tracePt t="25422" x="6491288" y="3681413"/>
          <p14:tracePt t="25430" x="6483350" y="3681413"/>
          <p14:tracePt t="25437" x="6475413" y="3678238"/>
          <p14:tracePt t="25452" x="6472238" y="3673475"/>
          <p14:tracePt t="25500" x="6480175" y="3673475"/>
          <p14:tracePt t="25508" x="6496050" y="3670300"/>
          <p14:tracePt t="25516" x="6510338" y="3670300"/>
          <p14:tracePt t="25527" x="6537325" y="3670300"/>
          <p14:tracePt t="25533" x="6580188" y="3670300"/>
          <p14:tracePt t="25541" x="6611938" y="3670300"/>
          <p14:tracePt t="25549" x="6630988" y="3670300"/>
          <p14:tracePt t="25556" x="6638925" y="3670300"/>
          <p14:tracePt t="25566" x="6642100" y="3670300"/>
          <p14:tracePt t="25582" x="6642100" y="3662363"/>
          <p14:tracePt t="25590" x="6642100" y="3654425"/>
          <p14:tracePt t="25597" x="6642100" y="3643313"/>
          <p14:tracePt t="25607" x="6618288" y="3627438"/>
          <p14:tracePt t="25613" x="6615113" y="3624263"/>
          <p14:tracePt t="25620" x="6611938" y="3619500"/>
          <p14:tracePt t="25630" x="6599238" y="3611563"/>
          <p14:tracePt t="25637" x="6588125" y="3605213"/>
          <p14:tracePt t="25646" x="6580188" y="3600450"/>
          <p14:tracePt t="25668" x="6580188" y="3597275"/>
          <p14:tracePt t="25684" x="6580188" y="3592513"/>
          <p14:tracePt t="25694" x="6591300" y="3592513"/>
          <p14:tracePt t="25701" x="6607175" y="3589338"/>
          <p14:tracePt t="25710" x="6634163" y="3589338"/>
          <p14:tracePt t="25717" x="6661150" y="3589338"/>
          <p14:tracePt t="25726" x="6707188" y="3589338"/>
          <p14:tracePt t="25732" x="6746875" y="3592513"/>
          <p14:tracePt t="25740" x="6781800" y="3592513"/>
          <p14:tracePt t="25749" x="6792913" y="3592513"/>
          <p14:tracePt t="25788" x="6784975" y="3589338"/>
          <p14:tracePt t="25796" x="6777038" y="3589338"/>
          <p14:tracePt t="25804" x="6757988" y="3581400"/>
          <p14:tracePt t="25814" x="6746875" y="3573463"/>
          <p14:tracePt t="25821" x="6711950" y="3562350"/>
          <p14:tracePt t="25830" x="6688138" y="3557588"/>
          <p14:tracePt t="25837" x="6661150" y="3546475"/>
          <p14:tracePt t="25845" x="6638925" y="3543300"/>
          <p14:tracePt t="25852" x="6630988" y="3543300"/>
          <p14:tracePt t="25861" x="6623050" y="3535363"/>
          <p14:tracePt t="25885" x="6611938" y="3530600"/>
          <p14:tracePt t="25933" x="6611938" y="3527425"/>
          <p14:tracePt t="25949" x="6596063" y="3519488"/>
          <p14:tracePt t="25956" x="6577013" y="3511550"/>
          <p14:tracePt t="25965" x="6553200" y="3508375"/>
          <p14:tracePt t="25973" x="6534150" y="3503613"/>
          <p14:tracePt t="25982" x="6496050" y="3489325"/>
          <p14:tracePt t="25990" x="6437313" y="3476625"/>
          <p14:tracePt t="25997" x="6402388" y="3470275"/>
          <p14:tracePt t="26007" x="6372225" y="3465513"/>
          <p14:tracePt t="26026" x="6337300" y="3454400"/>
          <p14:tracePt t="26030" x="6334125" y="3454400"/>
          <p14:tracePt t="26046" x="6329363" y="3454400"/>
          <p14:tracePt t="26068" x="6329363" y="3449638"/>
          <p14:tracePt t="26076" x="6329363" y="3446463"/>
          <p14:tracePt t="26093" x="6334125" y="3443288"/>
          <p14:tracePt t="26149" x="6334125" y="3438525"/>
          <p14:tracePt t="26157" x="6329363" y="3438525"/>
          <p14:tracePt t="26165" x="6326188" y="3435350"/>
          <p14:tracePt t="26173" x="6310313" y="3435350"/>
          <p14:tracePt t="26182" x="6305550" y="3435350"/>
          <p14:tracePt t="26188" x="6302375" y="3430588"/>
          <p14:tracePt t="26196" x="6299200" y="3430588"/>
          <p14:tracePt t="26204" x="6291263" y="3427413"/>
          <p14:tracePt t="26221" x="6283325" y="3427413"/>
          <p14:tracePt t="26230" x="6278563" y="3427413"/>
          <p14:tracePt t="26237" x="6267450" y="3427413"/>
          <p14:tracePt t="26244" x="6245225" y="3427413"/>
          <p14:tracePt t="26252" x="6210300" y="3427413"/>
          <p14:tracePt t="26262" x="6167438" y="3427413"/>
          <p14:tracePt t="26269" x="6094413" y="3419475"/>
          <p14:tracePt t="26278" x="6021388" y="3403600"/>
          <p14:tracePt t="26285" x="5940425" y="3387725"/>
          <p14:tracePt t="26294" x="5873750" y="3381375"/>
          <p14:tracePt t="26301" x="5819775" y="3376613"/>
          <p14:tracePt t="26308" x="5754688" y="3368675"/>
          <p14:tracePt t="26316" x="5735638" y="3368675"/>
          <p14:tracePt t="26326" x="5716588" y="3368675"/>
          <p14:tracePt t="26389" x="5711825" y="3368675"/>
          <p14:tracePt t="26406" x="5708650" y="3368675"/>
          <p14:tracePt t="26414" x="5692775" y="3368675"/>
          <p14:tracePt t="26420" x="5681663" y="3381375"/>
          <p14:tracePt t="26428" x="5657850" y="3387725"/>
          <p14:tracePt t="26437" x="5641975" y="3387725"/>
          <p14:tracePt t="26446" x="5614988" y="3400425"/>
          <p14:tracePt t="26453" x="5595938" y="3400425"/>
          <p14:tracePt t="26462" x="5573713" y="3408363"/>
          <p14:tracePt t="26469" x="5557838" y="3411538"/>
          <p14:tracePt t="26481" x="5553075" y="3411538"/>
          <p14:tracePt t="26502" x="5553075" y="3419475"/>
          <p14:tracePt t="26518" x="5557838" y="3427413"/>
          <p14:tracePt t="26524" x="5573713" y="3443288"/>
          <p14:tracePt t="26534" x="5592763" y="3454400"/>
          <p14:tracePt t="26543" x="5614988" y="3465513"/>
          <p14:tracePt t="26550" x="5661025" y="3481388"/>
          <p14:tracePt t="26557" x="5711825" y="3500438"/>
          <p14:tracePt t="26567" x="5757863" y="3516313"/>
          <p14:tracePt t="26574" x="5797550" y="3527425"/>
          <p14:tracePt t="26582" x="5800725" y="3527425"/>
          <p14:tracePt t="26588" x="5803900" y="3527425"/>
          <p14:tracePt t="26605" x="5803900" y="3530600"/>
          <p14:tracePt t="26613" x="5803900" y="3535363"/>
          <p14:tracePt t="26621" x="5803900" y="3538538"/>
          <p14:tracePt t="26629" x="5797550" y="3543300"/>
          <p14:tracePt t="26636" x="5789613" y="3546475"/>
          <p14:tracePt t="26645" x="5781675" y="3546475"/>
          <p14:tracePt t="26652" x="5770563" y="3546475"/>
          <p14:tracePt t="26662" x="5765800" y="3551238"/>
          <p14:tracePt t="26685" x="5762625" y="3554413"/>
          <p14:tracePt t="26695" x="5762625" y="3562350"/>
          <p14:tracePt t="26707" x="5762625" y="3573463"/>
          <p14:tracePt t="26717" x="5762625" y="3584575"/>
          <p14:tracePt t="26724" x="5762625" y="3597275"/>
          <p14:tracePt t="26733" x="5773738" y="3600450"/>
          <p14:tracePt t="26741" x="5773738" y="3605213"/>
          <p14:tracePt t="26750" x="5776913" y="3608388"/>
          <p14:tracePt t="26765" x="5781675" y="3611563"/>
          <p14:tracePt t="26773" x="5781675" y="3616325"/>
          <p14:tracePt t="26781" x="5781675" y="3624263"/>
          <p14:tracePt t="26792" x="5781675" y="3632200"/>
          <p14:tracePt t="26798" x="5781675" y="3635375"/>
          <p14:tracePt t="26806" x="5781675" y="3638550"/>
          <p14:tracePt t="26814" x="5781675" y="3643313"/>
          <p14:tracePt t="26820" x="5781675" y="3646488"/>
          <p14:tracePt t="26829" x="5776913" y="3651250"/>
          <p14:tracePt t="26868" x="5773738" y="3654425"/>
          <p14:tracePt t="26883" x="5773738" y="3662363"/>
          <p14:tracePt t="26894" x="5773738" y="3667125"/>
          <p14:tracePt t="26902" x="5773738" y="3670300"/>
          <p14:tracePt t="26926" x="5773738" y="3673475"/>
          <p14:tracePt t="26933" x="5773738" y="3678238"/>
          <p14:tracePt t="26942" x="5773738" y="3686175"/>
          <p14:tracePt t="26950" x="5773738" y="3689350"/>
          <p14:tracePt t="26958" x="5773738" y="3694113"/>
          <p14:tracePt t="26967" x="5773738" y="3697288"/>
          <p14:tracePt t="26975" x="5773738" y="3708400"/>
          <p14:tracePt t="26983" x="5773738" y="3713163"/>
          <p14:tracePt t="26991" x="5773738" y="3716338"/>
          <p14:tracePt t="26997" x="5773738" y="3721100"/>
          <p14:tracePt t="27005" x="5773738" y="3724275"/>
          <p14:tracePt t="27019" x="5773738" y="3727450"/>
          <p14:tracePt t="27021" x="5773738" y="3732213"/>
          <p14:tracePt t="27031" x="5773738" y="3735388"/>
          <p14:tracePt t="27037" x="5773738" y="3740150"/>
          <p14:tracePt t="27046" x="5773738" y="3748088"/>
          <p14:tracePt t="27052" x="5773738" y="3754438"/>
          <p14:tracePt t="27063" x="5773738" y="3762375"/>
          <p14:tracePt t="27069" x="5773738" y="3778250"/>
          <p14:tracePt t="27078" x="5773738" y="3786188"/>
          <p14:tracePt t="27085" x="5770563" y="3802063"/>
          <p14:tracePt t="27093" x="5762625" y="3808413"/>
          <p14:tracePt t="27102" x="5762625" y="3821113"/>
          <p14:tracePt t="27109" x="5762625" y="3829050"/>
          <p14:tracePt t="27118" x="5757863" y="3835400"/>
          <p14:tracePt t="27125" x="5757863" y="3856038"/>
          <p14:tracePt t="27134" x="5757863" y="3867150"/>
          <p14:tracePt t="27141" x="5757863" y="3878263"/>
          <p14:tracePt t="27150" x="5757863" y="3890963"/>
          <p14:tracePt t="27158" x="5757863" y="3910013"/>
          <p14:tracePt t="27165" x="5757863" y="3924300"/>
          <p14:tracePt t="27176" x="5757863" y="3937000"/>
          <p14:tracePt t="27182" x="5757863" y="3959225"/>
          <p14:tracePt t="27189" x="5757863" y="3967163"/>
          <p14:tracePt t="27198" x="5765800" y="3983038"/>
          <p14:tracePt t="27205" x="5765800" y="3990975"/>
          <p14:tracePt t="27213" x="5765800" y="3994150"/>
          <p14:tracePt t="27220" x="5765800" y="3998913"/>
          <p14:tracePt t="27230" x="5765800" y="4005263"/>
          <p14:tracePt t="27238" x="5765800" y="4010025"/>
          <p14:tracePt t="27246" x="5765800" y="4013200"/>
          <p14:tracePt t="27253" x="5765800" y="4017963"/>
          <p14:tracePt t="27261" x="5765800" y="4021138"/>
          <p14:tracePt t="27268" x="5765800" y="4025900"/>
          <p14:tracePt t="27284" x="5765800" y="4029075"/>
          <p14:tracePt t="27292" x="5765800" y="4032250"/>
          <p14:tracePt t="27309" x="5765800" y="4037013"/>
          <p14:tracePt t="27317" x="5765800" y="4040188"/>
          <p14:tracePt t="27325" x="5765800" y="4044950"/>
          <p14:tracePt t="27333" x="5765800" y="4048125"/>
          <p14:tracePt t="27350" x="5765800" y="4052888"/>
          <p14:tracePt t="27360" x="5765800" y="4056063"/>
          <p14:tracePt t="27366" x="5765800" y="4059238"/>
          <p14:tracePt t="27376" x="5765800" y="4064000"/>
          <p14:tracePt t="27388" x="5765800" y="4067175"/>
          <p14:tracePt t="27452" x="5765800" y="4071938"/>
          <p14:tracePt t="27749" x="5770563" y="4075113"/>
          <p14:tracePt t="27757" x="5776913" y="4075113"/>
          <p14:tracePt t="27775" x="5784850" y="4075113"/>
          <p14:tracePt t="27783" x="5792788" y="4075113"/>
          <p14:tracePt t="27817" x="5808663" y="4079875"/>
          <p14:tracePt t="27823" x="5811838" y="4079875"/>
          <p14:tracePt t="27833" x="5819775" y="4079875"/>
          <p14:tracePt t="27837" x="5830888" y="4079875"/>
          <p14:tracePt t="27847" x="5838825" y="4079875"/>
          <p14:tracePt t="27855" x="5857875" y="4079875"/>
          <p14:tracePt t="27860" x="5881688" y="4083050"/>
          <p14:tracePt t="27870" x="5892800" y="4090988"/>
          <p14:tracePt t="27876" x="5927725" y="4094163"/>
          <p14:tracePt t="27887" x="5959475" y="4094163"/>
          <p14:tracePt t="27892" x="6013450" y="4110038"/>
          <p14:tracePt t="27902" x="6059488" y="4110038"/>
          <p14:tracePt t="27912" x="6121400" y="4117975"/>
          <p14:tracePt t="27917" x="6178550" y="4121150"/>
          <p14:tracePt t="27926" x="6232525" y="4129088"/>
          <p14:tracePt t="27933" x="6272213" y="4129088"/>
          <p14:tracePt t="27942" x="6310313" y="4144963"/>
          <p14:tracePt t="27950" x="6356350" y="4148138"/>
          <p14:tracePt t="27957" x="6367463" y="4148138"/>
          <p14:tracePt t="27965" x="6399213" y="4156075"/>
          <p14:tracePt t="27973" x="6418263" y="4156075"/>
          <p14:tracePt t="27981" x="6434138" y="4156075"/>
          <p14:tracePt t="27989" x="6453188" y="4156075"/>
          <p14:tracePt t="27999" x="6472238" y="4156075"/>
          <p14:tracePt t="28014" x="6502400" y="4156075"/>
          <p14:tracePt t="28021" x="6526213" y="4156075"/>
          <p14:tracePt t="28030" x="6564313" y="4156075"/>
          <p14:tracePt t="28037" x="6611938" y="4160838"/>
          <p14:tracePt t="28045" x="6672263" y="4160838"/>
          <p14:tracePt t="28053" x="6746875" y="4168775"/>
          <p14:tracePt t="28061" x="6835775" y="4175125"/>
          <p14:tracePt t="28068" x="6927850" y="4183063"/>
          <p14:tracePt t="28077" x="7016750" y="4191000"/>
          <p14:tracePt t="28085" x="7140575" y="4191000"/>
          <p14:tracePt t="28093" x="7221538" y="4198938"/>
          <p14:tracePt t="28102" x="7316788" y="4198938"/>
          <p14:tracePt t="28110" x="7410450" y="4206875"/>
          <p14:tracePt t="28117" x="7480300" y="4214813"/>
          <p14:tracePt t="28126" x="7572375" y="4214813"/>
          <p14:tracePt t="28134" x="7653338" y="4222750"/>
          <p14:tracePt t="28143" x="7723188" y="4229100"/>
          <p14:tracePt t="28150" x="7788275" y="4237038"/>
          <p14:tracePt t="28159" x="7834313" y="4237038"/>
          <p14:tracePt t="28166" x="7877175" y="4237038"/>
          <p14:tracePt t="28173" x="7907338" y="4237038"/>
          <p14:tracePt t="28181" x="7915275" y="4237038"/>
          <p14:tracePt t="28237" x="7915275" y="4229100"/>
          <p14:tracePt t="28269" x="7915275" y="4225925"/>
          <p14:tracePt t="28278" x="7915275" y="4222750"/>
          <p14:tracePt t="28310" x="7912100" y="4222750"/>
          <p14:tracePt t="28381" x="7907338" y="4217988"/>
          <p14:tracePt t="28389" x="7907338" y="4214813"/>
          <p14:tracePt t="28405" x="7904163" y="4206875"/>
          <p14:tracePt t="28421" x="7900988" y="4202113"/>
          <p14:tracePt t="28430" x="7900988" y="4198938"/>
          <p14:tracePt t="28437" x="7896225" y="4195763"/>
          <p14:tracePt t="28446" x="7896225" y="4191000"/>
          <p14:tracePt t="28454" x="7896225" y="4183063"/>
          <p14:tracePt t="28462" x="7896225" y="4179888"/>
          <p14:tracePt t="28469" x="7896225" y="4175125"/>
          <p14:tracePt t="28479" x="7896225" y="4171950"/>
          <p14:tracePt t="28494" x="7896225" y="4168775"/>
          <p14:tracePt t="28502" x="7896225" y="4164013"/>
          <p14:tracePt t="28637" x="7896225" y="4168775"/>
          <p14:tracePt t="28653" x="7896225" y="4175125"/>
          <p14:tracePt t="28701" x="7896225" y="4187825"/>
          <p14:tracePt t="28829" x="7896225" y="4183063"/>
          <p14:tracePt t="28846" x="7896225" y="4179888"/>
          <p14:tracePt t="28854" x="7896225" y="4175125"/>
          <p14:tracePt t="28879" x="7896225" y="4168775"/>
          <p14:tracePt t="28902" x="7900988" y="4164013"/>
          <p14:tracePt t="28911" x="7904163" y="4160838"/>
          <p14:tracePt t="29077" x="7907338" y="4160838"/>
          <p14:tracePt t="29093" x="7912100" y="4160838"/>
          <p14:tracePt t="29317" x="7915275" y="4160838"/>
          <p14:tracePt t="29549" x="7923213" y="4160838"/>
          <p14:tracePt t="31532" x="7931150" y="4160838"/>
          <p14:tracePt t="31638" x="7939088" y="4160838"/>
          <p14:tracePt t="31669" x="7942263" y="4160838"/>
          <p14:tracePt t="31686" x="7947025" y="4160838"/>
          <p14:tracePt t="31693" x="7950200" y="4160838"/>
          <p14:tracePt t="31718" x="7954963" y="4160838"/>
          <p14:tracePt t="31725" x="7958138" y="4160838"/>
          <p14:tracePt t="31751" x="7961313" y="4160838"/>
          <p14:tracePt t="31758" x="7966075" y="4160838"/>
          <p14:tracePt t="31789" x="7969250" y="4160838"/>
          <p14:tracePt t="31814" x="7974013" y="4160838"/>
          <p14:tracePt t="31862" x="7977188" y="4160838"/>
          <p14:tracePt t="32013" x="7981950" y="4164013"/>
          <p14:tracePt t="32150" x="7985125" y="4164013"/>
          <p14:tracePt t="32390" x="7988300" y="4164013"/>
          <p14:tracePt t="32396" x="7993063" y="4164013"/>
          <p14:tracePt t="32406" x="7996238" y="4164013"/>
          <p14:tracePt t="32429" x="8001000" y="4164013"/>
          <p14:tracePt t="32557" x="8004175" y="4164013"/>
          <p14:tracePt t="32605" x="8008938" y="4164013"/>
          <p14:tracePt t="32630" x="8012113" y="4160838"/>
          <p14:tracePt t="32686" x="8015288" y="4160838"/>
          <p14:tracePt t="32725" x="8020050" y="4156075"/>
          <p14:tracePt t="32758" x="8023225" y="4156075"/>
          <p14:tracePt t="32797" x="8031163" y="4156075"/>
          <p14:tracePt t="32813" x="8035925" y="4156075"/>
          <p14:tracePt t="32909" x="8039100" y="4156075"/>
          <p14:tracePt t="32918" x="8043863" y="4156075"/>
          <p14:tracePt t="32935" x="8047038" y="4156075"/>
          <p14:tracePt t="32941" x="8050213" y="4156075"/>
          <p14:tracePt t="32958" x="8054975" y="4156075"/>
          <p14:tracePt t="32964" x="8058150" y="4156075"/>
          <p14:tracePt t="32983" x="8062913" y="4156075"/>
          <p14:tracePt t="33027" x="8074025" y="4156075"/>
          <p14:tracePt t="33033" x="8077200" y="4160838"/>
          <p14:tracePt t="33043" x="8081963" y="4164013"/>
          <p14:tracePt t="33047" x="8085138" y="4164013"/>
          <p14:tracePt t="33056" x="8097838" y="4168775"/>
          <p14:tracePt t="33062" x="8104188" y="4171950"/>
          <p14:tracePt t="33069" x="8112125" y="4171950"/>
          <p14:tracePt t="33077" x="8124825" y="4175125"/>
          <p14:tracePt t="33087" x="8131175" y="4175125"/>
          <p14:tracePt t="33095" x="8147050" y="4175125"/>
          <p14:tracePt t="33102" x="8158163" y="4179888"/>
          <p14:tracePt t="33110" x="8174038" y="4179888"/>
          <p14:tracePt t="33120" x="8193088" y="4179888"/>
          <p14:tracePt t="33127" x="8208963" y="4187825"/>
          <p14:tracePt t="33134" x="8228013" y="4187825"/>
          <p14:tracePt t="33142" x="8267700" y="4191000"/>
          <p14:tracePt t="33152" x="8321675" y="4191000"/>
          <p14:tracePt t="33159" x="8362950" y="4191000"/>
          <p14:tracePt t="33167" x="8429625" y="4191000"/>
          <p14:tracePt t="33174" x="8510588" y="4191000"/>
          <p14:tracePt t="33182" x="8586788" y="4191000"/>
          <p14:tracePt t="33191" x="8688388" y="4191000"/>
          <p14:tracePt t="33201" x="8783638" y="4187825"/>
          <p14:tracePt t="33207" x="8912225" y="4179888"/>
          <p14:tracePt t="33214" x="9007475" y="4179888"/>
          <p14:tracePt t="33223" x="9120188" y="4171950"/>
          <p14:tracePt t="33232" x="9220200" y="4171950"/>
          <p14:tracePt t="33237" x="9344025" y="4164013"/>
          <p14:tracePt t="33245" x="9440863" y="4164013"/>
          <p14:tracePt t="33255" x="9540875" y="4156075"/>
          <p14:tracePt t="33262" x="9652000" y="4148138"/>
          <p14:tracePt t="33270" x="9732963" y="4133850"/>
          <p14:tracePt t="33278" x="9813925" y="4117975"/>
          <p14:tracePt t="33287" x="9888538" y="4102100"/>
          <p14:tracePt t="33293" x="9961563" y="4086225"/>
          <p14:tracePt t="33302" x="10037763" y="4067175"/>
          <p14:tracePt t="33309" x="10091738" y="4044950"/>
          <p14:tracePt t="33319" x="10158413" y="4017963"/>
          <p14:tracePt t="33326" x="10234613" y="3971925"/>
          <p14:tracePt t="33335" x="10309225" y="3940175"/>
          <p14:tracePt t="33343" x="10385425" y="3894138"/>
          <p14:tracePt t="33351" x="10458450" y="3851275"/>
          <p14:tracePt t="33358" x="10517188" y="3821113"/>
          <p14:tracePt t="33367" x="10590213" y="3789363"/>
          <p14:tracePt t="33374" x="10675938" y="3762375"/>
          <p14:tracePt t="33382" x="10775950" y="3748088"/>
          <p14:tracePt t="33390" x="10860088" y="3724275"/>
          <p14:tracePt t="33399" x="10933113" y="3708400"/>
          <p14:tracePt t="33406" x="11007725" y="3694113"/>
          <p14:tracePt t="33415" x="11075988" y="3678238"/>
          <p14:tracePt t="33422" x="11142663" y="3667125"/>
          <p14:tracePt t="33431" x="11199813" y="3643313"/>
          <p14:tracePt t="33440" x="11258550" y="3616325"/>
          <p14:tracePt t="33447" x="11288713" y="3589338"/>
          <p14:tracePt t="33455" x="11315700" y="3565525"/>
          <p14:tracePt t="33461" x="11339513" y="3530600"/>
          <p14:tracePt t="33471" x="11350625" y="3511550"/>
          <p14:tracePt t="33477" x="11358563" y="3473450"/>
          <p14:tracePt t="33486" x="11361738" y="3427413"/>
          <p14:tracePt t="33494" x="11369675" y="3381375"/>
          <p14:tracePt t="33503" x="11369675" y="3333750"/>
          <p14:tracePt t="33510" x="11369675" y="3287713"/>
          <p14:tracePt t="33518" x="11369675" y="3252788"/>
          <p14:tracePt t="33525" x="11369675" y="3230563"/>
          <p14:tracePt t="33534" x="11369675" y="3222625"/>
          <p14:tracePt t="33542" x="11369675" y="3214688"/>
          <p14:tracePt t="33550" x="11369675" y="3187700"/>
          <p14:tracePt t="33559" x="11369675" y="3168650"/>
          <p14:tracePt t="33568" x="11369675" y="3133725"/>
          <p14:tracePt t="33574" x="11377613" y="3095625"/>
          <p14:tracePt t="33581" x="11380788" y="3063875"/>
          <p14:tracePt t="33591" x="11380788" y="3044825"/>
          <p14:tracePt t="33600" x="11388725" y="3009900"/>
          <p14:tracePt t="33607" x="11388725" y="2982913"/>
          <p14:tracePt t="33615" x="11385550" y="2952750"/>
          <p14:tracePt t="33623" x="11380788" y="2925763"/>
          <p14:tracePt t="33629" x="11361738" y="2882900"/>
          <p14:tracePt t="33639" x="11350625" y="2867025"/>
          <p14:tracePt t="33645" x="11334750" y="2847975"/>
          <p14:tracePt t="33655" x="11307763" y="2820988"/>
          <p14:tracePt t="33662" x="11293475" y="2805113"/>
          <p14:tracePt t="33671" x="11272838" y="2794000"/>
          <p14:tracePt t="33677" x="11258550" y="2790825"/>
          <p14:tracePt t="33688" x="11253788" y="2786063"/>
          <p14:tracePt t="33693" x="11245850" y="2786063"/>
          <p14:tracePt t="34717" x="11242675" y="2782888"/>
          <p14:tracePt t="35682" x="11242675" y="2778125"/>
          <p14:tracePt t="36906" x="11242675" y="2774950"/>
          <p14:tracePt t="37586" x="11261725" y="2767013"/>
          <p14:tracePt t="37595" x="11315700" y="2767013"/>
          <p14:tracePt t="37601" x="11361738" y="2767013"/>
          <p14:tracePt t="37610" x="11420475" y="2759075"/>
          <p14:tracePt t="37619" x="11458575" y="2743200"/>
          <p14:tracePt t="37627" x="11493500" y="2743200"/>
          <p14:tracePt t="37635" x="11517313" y="2740025"/>
          <p14:tracePt t="37643" x="11528425" y="2740025"/>
          <p14:tracePt t="37650" x="11544300" y="2740025"/>
          <p14:tracePt t="37659" x="11558588" y="2740025"/>
          <p14:tracePt t="37669" x="11574463" y="2740025"/>
          <p14:tracePt t="37675" x="11593513" y="2740025"/>
          <p14:tracePt t="37683" x="11612563" y="2740025"/>
          <p14:tracePt t="37691" x="11636375" y="2747963"/>
          <p14:tracePt t="37699" x="11647488" y="2751138"/>
          <p14:tracePt t="37708" x="11663363" y="2751138"/>
          <p14:tracePt t="37714" x="11679238" y="2755900"/>
          <p14:tracePt t="37723" x="11687175" y="2755900"/>
          <p14:tracePt t="37730" x="11698288" y="2755900"/>
          <p14:tracePt t="37746" x="11706225" y="2755900"/>
          <p14:tracePt t="37850" x="11706225" y="2747963"/>
          <p14:tracePt t="37858" x="11706225" y="2743200"/>
          <p14:tracePt t="37866" x="11709400" y="2732088"/>
          <p14:tracePt t="37875" x="11709400" y="2724150"/>
          <p14:tracePt t="37882" x="11709400" y="2709863"/>
          <p14:tracePt t="37891" x="11714163" y="2697163"/>
          <p14:tracePt t="37898" x="11714163" y="2689225"/>
          <p14:tracePt t="37906" x="11714163" y="2682875"/>
          <p14:tracePt t="37913" x="11714163" y="2667000"/>
          <p14:tracePt t="37923" x="11714163" y="2659063"/>
          <p14:tracePt t="37930" x="11717338" y="2640013"/>
          <p14:tracePt t="37938" x="11717338" y="2624138"/>
          <p14:tracePt t="37946" x="11717338" y="2605088"/>
          <p14:tracePt t="37953" x="11717338" y="2589213"/>
          <p14:tracePt t="37963" x="11717338" y="2574925"/>
          <p14:tracePt t="37970" x="11717338" y="2554288"/>
          <p14:tracePt t="37978" x="11714163" y="2540000"/>
          <p14:tracePt t="37987" x="11714163" y="2524125"/>
          <p14:tracePt t="37994" x="11701463" y="2505075"/>
          <p14:tracePt t="38003" x="11690350" y="2481263"/>
          <p14:tracePt t="38011" x="11687175" y="2473325"/>
          <p14:tracePt t="38023" x="11687175" y="2470150"/>
          <p14:tracePt t="38028" x="11687175" y="2459038"/>
          <p14:tracePt t="38036" x="11682413" y="2454275"/>
          <p14:tracePt t="38043" x="11682413" y="2451100"/>
          <p14:tracePt t="38058" x="11679238" y="2443163"/>
          <p14:tracePt t="38090" x="11679238" y="2435225"/>
          <p14:tracePt t="38123" x="11679238" y="2427288"/>
          <p14:tracePt t="38139" x="11679238" y="2411413"/>
          <p14:tracePt t="38146" x="11682413" y="2405063"/>
          <p14:tracePt t="38154" x="11687175" y="2400300"/>
          <p14:tracePt t="38163" x="11693525" y="2389188"/>
          <p14:tracePt t="38178" x="11698288" y="2381250"/>
          <p14:tracePt t="38186" x="11701463" y="2373313"/>
          <p14:tracePt t="38203" x="11701463" y="2370138"/>
          <p14:tracePt t="38635" x="11701463" y="2373313"/>
          <p14:tracePt t="38643" x="11701463" y="2381250"/>
          <p14:tracePt t="38667" x="11701463" y="2384425"/>
          <p14:tracePt t="38699" x="11701463" y="2389188"/>
          <p14:tracePt t="39490" x="11701463" y="2400300"/>
          <p14:tracePt t="39498" x="11701463" y="2416175"/>
          <p14:tracePt t="39506" x="11701463" y="2424113"/>
          <p14:tracePt t="39516" x="11701463" y="2427288"/>
          <p14:tracePt t="39523" x="11701463" y="2443163"/>
          <p14:tracePt t="39531" x="11701463" y="2451100"/>
          <p14:tracePt t="39539" x="11701463" y="2459038"/>
          <p14:tracePt t="39546" x="11706225" y="2470150"/>
          <p14:tracePt t="39553" x="11706225" y="2481263"/>
          <p14:tracePt t="39563" x="11706225" y="2497138"/>
          <p14:tracePt t="39571" x="11706225" y="2513013"/>
          <p14:tracePt t="39580" x="11714163" y="2540000"/>
          <p14:tracePt t="39587" x="11714163" y="2554288"/>
          <p14:tracePt t="39595" x="11714163" y="2574925"/>
          <p14:tracePt t="39602" x="11720513" y="2593975"/>
          <p14:tracePt t="39611" x="11720513" y="2616200"/>
          <p14:tracePt t="39621" x="11720513" y="2628900"/>
          <p14:tracePt t="39628" x="11720513" y="2643188"/>
          <p14:tracePt t="39635" x="11728450" y="2667000"/>
          <p14:tracePt t="39644" x="11728450" y="2678113"/>
          <p14:tracePt t="39651" x="11733213" y="2693988"/>
          <p14:tracePt t="39659" x="11733213" y="2701925"/>
          <p14:tracePt t="39665" x="11733213" y="2716213"/>
          <p14:tracePt t="39674" x="11733213" y="2724150"/>
          <p14:tracePt t="39682" x="11733213" y="2736850"/>
          <p14:tracePt t="39692" x="11733213" y="2743200"/>
          <p14:tracePt t="39699" x="11733213" y="2751138"/>
          <p14:tracePt t="39708" x="11733213" y="2755900"/>
          <p14:tracePt t="39714" x="11733213" y="2759075"/>
          <p14:tracePt t="39721" x="11733213" y="2767013"/>
          <p14:tracePt t="39732" x="11733213" y="2771775"/>
          <p14:tracePt t="39740" x="11733213" y="2774950"/>
          <p14:tracePt t="39747" x="11733213" y="2782888"/>
          <p14:tracePt t="39755" x="11733213" y="2794000"/>
          <p14:tracePt t="39763" x="11728450" y="2801938"/>
          <p14:tracePt t="39772" x="11728450" y="2809875"/>
          <p14:tracePt t="39779" x="11728450" y="2813050"/>
          <p14:tracePt t="39790" x="11728450" y="2820988"/>
          <p14:tracePt t="39794" x="11725275" y="2825750"/>
          <p14:tracePt t="39805" x="11725275" y="2832100"/>
          <p14:tracePt t="39811" x="11720513" y="2836863"/>
          <p14:tracePt t="39820" x="11720513" y="2847975"/>
          <p14:tracePt t="39829" x="11720513" y="2855913"/>
          <p14:tracePt t="39833" x="11720513" y="2863850"/>
          <p14:tracePt t="39843" x="11720513" y="2871788"/>
          <p14:tracePt t="39850" x="11714163" y="2882900"/>
          <p14:tracePt t="39860" x="11714163" y="2890838"/>
          <p14:tracePt t="39867" x="11709400" y="2906713"/>
          <p14:tracePt t="39876" x="11709400" y="2913063"/>
          <p14:tracePt t="39882" x="11706225" y="2921000"/>
          <p14:tracePt t="39891" x="11701463" y="2933700"/>
          <p14:tracePt t="39898" x="11701463" y="2940050"/>
          <p14:tracePt t="39906" x="11701463" y="2955925"/>
          <p14:tracePt t="39915" x="11698288" y="2963863"/>
          <p14:tracePt t="39923" x="11698288" y="2982913"/>
          <p14:tracePt t="39931" x="11690350" y="2995613"/>
          <p14:tracePt t="39940" x="11690350" y="3001963"/>
          <p14:tracePt t="39946" x="11690350" y="3017838"/>
          <p14:tracePt t="39956" x="11687175" y="3025775"/>
          <p14:tracePt t="39963" x="11687175" y="3033713"/>
          <p14:tracePt t="39972" x="11687175" y="3055938"/>
          <p14:tracePt t="39979" x="11682413" y="3063875"/>
          <p14:tracePt t="39988" x="11682413" y="3071813"/>
          <p14:tracePt t="39994" x="11682413" y="3079750"/>
          <p14:tracePt t="40002" x="11682413" y="3090863"/>
          <p14:tracePt t="40010" x="11682413" y="3109913"/>
          <p14:tracePt t="40026" x="11682413" y="3122613"/>
          <p14:tracePt t="40035" x="11682413" y="3125788"/>
          <p14:tracePt t="40044" x="11679238" y="3133725"/>
          <p14:tracePt t="40050" x="11679238" y="3141663"/>
          <p14:tracePt t="40059" x="11679238" y="3144838"/>
          <p14:tracePt t="40066" x="11679238" y="3157538"/>
          <p14:tracePt t="40075" x="11679238" y="3163888"/>
          <p14:tracePt t="40082" x="11679238" y="3168650"/>
          <p14:tracePt t="40093" x="11679238" y="3176588"/>
          <p14:tracePt t="40099" x="11679238" y="3184525"/>
          <p14:tracePt t="40107" x="11679238" y="3190875"/>
          <p14:tracePt t="40113" x="11679238" y="3203575"/>
          <p14:tracePt t="40121" x="11679238" y="3214688"/>
          <p14:tracePt t="40130" x="11679238" y="3225800"/>
          <p14:tracePt t="40138" x="11679238" y="3233738"/>
          <p14:tracePt t="40147" x="11679238" y="3249613"/>
          <p14:tracePt t="40154" x="11679238" y="3276600"/>
          <p14:tracePt t="40163" x="11679238" y="3295650"/>
          <p14:tracePt t="40172" x="11674475" y="3314700"/>
          <p14:tracePt t="40178" x="11666538" y="3346450"/>
          <p14:tracePt t="40186" x="11666538" y="3381375"/>
          <p14:tracePt t="40195" x="11663363" y="3411538"/>
          <p14:tracePt t="40205" x="11655425" y="3430588"/>
          <p14:tracePt t="40211" x="11655425" y="3462338"/>
          <p14:tracePt t="40219" x="11655425" y="3481388"/>
          <p14:tracePt t="40227" x="11655425" y="3508375"/>
          <p14:tracePt t="40234" x="11655425" y="3527425"/>
          <p14:tracePt t="40243" x="11655425" y="3546475"/>
          <p14:tracePt t="40251" x="11655425" y="3557588"/>
          <p14:tracePt t="40260" x="11655425" y="3570288"/>
          <p14:tracePt t="40267" x="11663363" y="3592513"/>
          <p14:tracePt t="40276" x="11666538" y="3600450"/>
          <p14:tracePt t="40281" x="11666538" y="3608388"/>
          <p14:tracePt t="40291" x="11666538" y="3624263"/>
          <p14:tracePt t="40305" x="11671300" y="3632200"/>
          <p14:tracePt t="40315" x="11671300" y="3643313"/>
          <p14:tracePt t="40322" x="11674475" y="3651250"/>
          <p14:tracePt t="40331" x="11674475" y="3659188"/>
          <p14:tracePt t="40338" x="11674475" y="3670300"/>
          <p14:tracePt t="40346" x="11674475" y="3678238"/>
          <p14:tracePt t="40356" x="11674475" y="3686175"/>
          <p14:tracePt t="40363" x="11674475" y="3694113"/>
          <p14:tracePt t="40373" x="11674475" y="3708400"/>
          <p14:tracePt t="40380" x="11674475" y="3727450"/>
          <p14:tracePt t="40389" x="11674475" y="3740150"/>
          <p14:tracePt t="40396" x="11674475" y="3748088"/>
          <p14:tracePt t="40402" x="11674475" y="3754438"/>
          <p14:tracePt t="40410" x="11671300" y="3762375"/>
          <p14:tracePt t="40418" x="11671300" y="3767138"/>
          <p14:tracePt t="40427" x="11671300" y="3778250"/>
          <p14:tracePt t="40435" x="11671300" y="3786188"/>
          <p14:tracePt t="40444" x="11671300" y="3794125"/>
          <p14:tracePt t="40451" x="11666538" y="3808413"/>
          <p14:tracePt t="40459" x="11666538" y="3813175"/>
          <p14:tracePt t="40467" x="11666538" y="3832225"/>
          <p14:tracePt t="40482" x="11660188" y="3843338"/>
          <p14:tracePt t="40492" x="11660188" y="3856038"/>
          <p14:tracePt t="40499" x="11660188" y="3862388"/>
          <p14:tracePt t="40507" x="11655425" y="3878263"/>
          <p14:tracePt t="40515" x="11655425" y="3883025"/>
          <p14:tracePt t="40523" x="11655425" y="3890963"/>
          <p14:tracePt t="40530" x="11655425" y="3894138"/>
          <p14:tracePt t="40539" x="11655425" y="3902075"/>
          <p14:tracePt t="40547" x="11655425" y="3905250"/>
          <p14:tracePt t="40556" x="11655425" y="3913188"/>
          <p14:tracePt t="40563" x="11655425" y="3929063"/>
          <p14:tracePt t="40572" x="11655425" y="3937000"/>
          <p14:tracePt t="40578" x="11655425" y="3940175"/>
          <p14:tracePt t="40586" x="11655425" y="3944938"/>
          <p14:tracePt t="40595" x="11655425" y="3948113"/>
          <p14:tracePt t="40603" x="11655425" y="3951288"/>
          <p14:tracePt t="40611" x="11655425" y="3959225"/>
          <p14:tracePt t="40619" x="11655425" y="3963988"/>
          <p14:tracePt t="40626" x="11655425" y="3975100"/>
          <p14:tracePt t="40642" x="11655425" y="3986213"/>
          <p14:tracePt t="40650" x="11655425" y="3994150"/>
          <p14:tracePt t="40660" x="11647488" y="4002088"/>
          <p14:tracePt t="40667" x="11647488" y="4013200"/>
          <p14:tracePt t="40676" x="11647488" y="4025900"/>
          <p14:tracePt t="40682" x="11647488" y="4037013"/>
          <p14:tracePt t="40691" x="11639550" y="4044950"/>
          <p14:tracePt t="40698" x="11636375" y="4064000"/>
          <p14:tracePt t="40705" x="11636375" y="4079875"/>
          <p14:tracePt t="40716" x="11636375" y="4094163"/>
          <p14:tracePt t="40722" x="11636375" y="4114800"/>
          <p14:tracePt t="40731" x="11636375" y="4129088"/>
          <p14:tracePt t="40739" x="11636375" y="4144963"/>
          <p14:tracePt t="40746" x="11636375" y="4152900"/>
          <p14:tracePt t="40755" x="11636375" y="4160838"/>
          <p14:tracePt t="40761" x="11636375" y="4168775"/>
          <p14:tracePt t="40772" x="11636375" y="4171950"/>
          <p14:tracePt t="40779" x="11636375" y="4175125"/>
          <p14:tracePt t="40789" x="11636375" y="4179888"/>
          <p14:tracePt t="40802" x="11636375" y="4183063"/>
          <p14:tracePt t="40810" x="11636375" y="4187825"/>
          <p14:tracePt t="40827" x="11636375" y="4191000"/>
          <p14:tracePt t="40859" x="11631613" y="4195763"/>
          <p14:tracePt t="40882" x="11631613" y="4198938"/>
          <p14:tracePt t="40914" x="11631613" y="4202113"/>
          <p14:tracePt t="41331" x="11625263" y="4206875"/>
          <p14:tracePt t="41859" x="11625263" y="4198938"/>
          <p14:tracePt t="41866" x="11620500" y="4195763"/>
          <p14:tracePt t="41876" x="11617325" y="4191000"/>
          <p14:tracePt t="41889" x="11612563" y="4187825"/>
          <p14:tracePt t="41907" x="11612563" y="4179888"/>
          <p14:tracePt t="41916" x="11609388" y="4179888"/>
          <p14:tracePt t="41932" x="11604625" y="4175125"/>
          <p14:tracePt t="41948" x="11604625" y="4171950"/>
          <p14:tracePt t="41996" x="11601450" y="4171950"/>
          <p14:tracePt t="42587" x="11601450" y="4160838"/>
          <p14:tracePt t="42748" x="11601450" y="4152900"/>
          <p14:tracePt t="42787" x="11601450" y="4144963"/>
          <p14:tracePt t="42835" x="11601450" y="4137025"/>
          <p14:tracePt t="43260" x="11601450" y="4133850"/>
          <p14:tracePt t="43610" x="11601450" y="4129088"/>
          <p14:tracePt t="43619" x="11601450" y="4125913"/>
          <p14:tracePt t="43658" x="11601450" y="4121150"/>
          <p14:tracePt t="43706" x="11601450" y="4117975"/>
          <p14:tracePt t="43746" x="11601450" y="4114800"/>
          <p14:tracePt t="43779" x="11601450" y="4110038"/>
          <p14:tracePt t="43946" x="11598275" y="4110038"/>
          <p14:tracePt t="43970" x="11593513" y="4110038"/>
          <p14:tracePt t="43987" x="11590338" y="4110038"/>
          <p14:tracePt t="44022" x="11585575" y="4110038"/>
          <p14:tracePt t="44043" x="11582400" y="4106863"/>
          <p14:tracePt t="44106" x="11582400" y="4102100"/>
          <p14:tracePt t="44122" x="11577638" y="4098925"/>
          <p14:tracePt t="44147" x="11574463" y="4094163"/>
          <p14:tracePt t="44235" x="11574463" y="4090988"/>
          <p14:tracePt t="44466" x="11571288" y="4086225"/>
          <p14:tracePt t="44730" x="11566525" y="4086225"/>
          <p14:tracePt t="44738" x="11563350" y="4086225"/>
          <p14:tracePt t="44756" x="11558588" y="4086225"/>
          <p14:tracePt t="44765" x="11555413" y="4086225"/>
          <p14:tracePt t="44771" x="11550650" y="4086225"/>
          <p14:tracePt t="44780" x="11547475" y="4086225"/>
          <p14:tracePt t="44787" x="11544300" y="4083050"/>
          <p14:tracePt t="44797" x="11539538" y="4083050"/>
          <p14:tracePt t="44810" x="11531600" y="4079875"/>
          <p14:tracePt t="44820" x="11523663" y="4079875"/>
          <p14:tracePt t="44827" x="11520488" y="4075113"/>
          <p14:tracePt t="44836" x="11509375" y="4071938"/>
          <p14:tracePt t="44843" x="11501438" y="4059238"/>
          <p14:tracePt t="44852" x="11493500" y="4059238"/>
          <p14:tracePt t="44860" x="11482388" y="4059238"/>
          <p14:tracePt t="44867" x="11469688" y="4059238"/>
          <p14:tracePt t="44876" x="11458575" y="4059238"/>
          <p14:tracePt t="44883" x="11455400" y="4059238"/>
          <p14:tracePt t="44891" x="11447463" y="4059238"/>
          <p14:tracePt t="44900" x="11442700" y="4059238"/>
          <p14:tracePt t="44906" x="11439525" y="4059238"/>
          <p14:tracePt t="44922" x="11434763" y="4059238"/>
          <p14:tracePt t="44932" x="11423650" y="4059238"/>
          <p14:tracePt t="44939" x="11412538" y="4067175"/>
          <p14:tracePt t="44948" x="11404600" y="4071938"/>
          <p14:tracePt t="44955" x="11388725" y="4075113"/>
          <p14:tracePt t="44964" x="11380788" y="4079875"/>
          <p14:tracePt t="44971" x="11366500" y="4090988"/>
          <p14:tracePt t="44980" x="11358563" y="4090988"/>
          <p14:tracePt t="44988" x="11334750" y="4094163"/>
          <p14:tracePt t="44997" x="11326813" y="4098925"/>
          <p14:tracePt t="45014" x="11293475" y="4098925"/>
          <p14:tracePt t="45020" x="11258550" y="4098925"/>
          <p14:tracePt t="45027" x="11231563" y="4098925"/>
          <p14:tracePt t="45036" x="11183938" y="4098925"/>
          <p14:tracePt t="45044" x="11145838" y="4114800"/>
          <p14:tracePt t="45051" x="11091863" y="4121150"/>
          <p14:tracePt t="45060" x="11034713" y="4125913"/>
          <p14:tracePt t="45068" x="10964863" y="4133850"/>
          <p14:tracePt t="45077" x="10891838" y="4148138"/>
          <p14:tracePt t="45083" x="10810875" y="4156075"/>
          <p14:tracePt t="45091" x="10725150" y="4171950"/>
          <p14:tracePt t="45100" x="10636250" y="4187825"/>
          <p14:tracePt t="45107" x="10544175" y="4202113"/>
          <p14:tracePt t="45116" x="10444163" y="4225925"/>
          <p14:tracePt t="45122" x="10342563" y="4233863"/>
          <p14:tracePt t="45132" x="10242550" y="4241800"/>
          <p14:tracePt t="45138" x="10145713" y="4249738"/>
          <p14:tracePt t="45148" x="10058400" y="4256088"/>
          <p14:tracePt t="45154" x="9918700" y="4256088"/>
          <p14:tracePt t="45163" x="9821863" y="4256088"/>
          <p14:tracePt t="45170" x="9698038" y="4256088"/>
          <p14:tracePt t="45179" x="9602788" y="4256088"/>
          <p14:tracePt t="45186" x="9521825" y="4264025"/>
          <p14:tracePt t="45196" x="9440863" y="4264025"/>
          <p14:tracePt t="45203" x="9374188" y="4264025"/>
          <p14:tracePt t="45211" x="9297988" y="4264025"/>
          <p14:tracePt t="45219" x="9231313" y="4264025"/>
          <p14:tracePt t="45228" x="9169400" y="4268788"/>
          <p14:tracePt t="45235" x="9115425" y="4268788"/>
          <p14:tracePt t="45243" x="9050338" y="4283075"/>
          <p14:tracePt t="45251" x="8969375" y="4291013"/>
          <p14:tracePt t="45260" x="8869363" y="4306888"/>
          <p14:tracePt t="45267" x="8734425" y="4314825"/>
          <p14:tracePt t="45277" x="8591550" y="4344988"/>
          <p14:tracePt t="45283" x="8470900" y="4360863"/>
          <p14:tracePt t="45292" x="8328025" y="4392613"/>
          <p14:tracePt t="45300" x="8166100" y="4419600"/>
          <p14:tracePt t="45306" x="8023225" y="4449763"/>
          <p14:tracePt t="45316" x="7915275" y="4473575"/>
          <p14:tracePt t="45322" x="7791450" y="4500563"/>
          <p14:tracePt t="45331" x="7726363" y="4522788"/>
          <p14:tracePt t="45338" x="7653338" y="4538663"/>
          <p14:tracePt t="45348" x="7615238" y="4549775"/>
          <p14:tracePt t="45354" x="7575550" y="4562475"/>
          <p14:tracePt t="45364" x="7537450" y="4576763"/>
          <p14:tracePt t="45370" x="7513638" y="4589463"/>
          <p14:tracePt t="45380" x="7502525" y="4592638"/>
          <p14:tracePt t="45387" x="7483475" y="4608513"/>
          <p14:tracePt t="45395" x="7459663" y="4619625"/>
          <p14:tracePt t="45403" x="7437438" y="4638675"/>
          <p14:tracePt t="45412" x="7402513" y="4662488"/>
          <p14:tracePt t="45419" x="7356475" y="4684713"/>
          <p14:tracePt t="45428" x="7305675" y="4703763"/>
          <p14:tracePt t="45435" x="7248525" y="4738688"/>
          <p14:tracePt t="45444" x="7175500" y="4770438"/>
          <p14:tracePt t="45451" x="7089775" y="4808538"/>
          <p14:tracePt t="45460" x="7016750" y="4846638"/>
          <p14:tracePt t="45467" x="6931025" y="4886325"/>
          <p14:tracePt t="45477" x="6865938" y="4913313"/>
          <p14:tracePt t="45483" x="6808788" y="4943475"/>
          <p14:tracePt t="45490" x="6734175" y="4978400"/>
          <p14:tracePt t="45499" x="6669088" y="5016500"/>
          <p14:tracePt t="45506" x="6626225" y="5043488"/>
          <p14:tracePt t="45516" x="6588125" y="5064125"/>
          <p14:tracePt t="45522" x="6564313" y="5086350"/>
          <p14:tracePt t="45532" x="6530975" y="5113338"/>
          <p14:tracePt t="45538" x="6507163" y="5132388"/>
          <p14:tracePt t="45548" x="6491288" y="5156200"/>
          <p14:tracePt t="45555" x="6480175" y="5172075"/>
          <p14:tracePt t="45564" x="6475413" y="5178425"/>
          <p14:tracePt t="45571" x="6464300" y="5194300"/>
          <p14:tracePt t="45579" x="6464300" y="5202238"/>
          <p14:tracePt t="45587" x="6464300" y="5207000"/>
          <p14:tracePt t="45594" x="6464300" y="5213350"/>
          <p14:tracePt t="45603" x="6464300" y="5218113"/>
          <p14:tracePt t="45611" x="6461125" y="5221288"/>
          <p14:tracePt t="45620" x="6461125" y="5226050"/>
          <p14:tracePt t="45715" x="6461125" y="5221288"/>
          <p14:tracePt t="45723" x="6461125" y="5218113"/>
          <p14:tracePt t="45731" x="6461125" y="5213350"/>
          <p14:tracePt t="45739" x="6461125" y="5210175"/>
          <p14:tracePt t="45748" x="6461125" y="5202238"/>
          <p14:tracePt t="45755" x="6464300" y="5199063"/>
          <p14:tracePt t="45764" x="6469063" y="5191125"/>
          <p14:tracePt t="45771" x="6472238" y="5186363"/>
          <p14:tracePt t="45778" x="6472238" y="5178425"/>
          <p14:tracePt t="45788" x="6475413" y="5164138"/>
          <p14:tracePt t="45794" x="6483350" y="5156200"/>
          <p14:tracePt t="45803" x="6483350" y="5145088"/>
          <p14:tracePt t="45811" x="6483350" y="5137150"/>
          <p14:tracePt t="45819" x="6483350" y="5129213"/>
          <p14:tracePt t="45826" x="6483350" y="5121275"/>
          <p14:tracePt t="45836" x="6483350" y="5105400"/>
          <p14:tracePt t="45844" x="6480175" y="5097463"/>
          <p14:tracePt t="45851" x="6480175" y="5094288"/>
          <p14:tracePt t="45861" x="6472238" y="5083175"/>
          <p14:tracePt t="45868" x="6469063" y="5070475"/>
          <p14:tracePt t="45875" x="6464300" y="5059363"/>
          <p14:tracePt t="45884" x="6453188" y="5043488"/>
          <p14:tracePt t="45891" x="6445250" y="5029200"/>
          <p14:tracePt t="45900" x="6445250" y="5021263"/>
          <p14:tracePt t="45906" x="6437313" y="5013325"/>
          <p14:tracePt t="45915" x="6434138" y="4997450"/>
          <p14:tracePt t="45922" x="6434138" y="4994275"/>
          <p14:tracePt t="45931" x="6429375" y="4986338"/>
          <p14:tracePt t="45939" x="6426200" y="4975225"/>
          <p14:tracePt t="45950" x="6426200" y="4970463"/>
          <p14:tracePt t="45954" x="6421438" y="4967288"/>
          <p14:tracePt t="45965" x="6421438" y="4962525"/>
          <p14:tracePt t="46012" x="6421438" y="4959350"/>
          <p14:tracePt t="46020" x="6418263" y="4954588"/>
          <p14:tracePt t="46027" x="6418263" y="4951413"/>
          <p14:tracePt t="46036" x="6410325" y="4948238"/>
          <p14:tracePt t="46044" x="6399213" y="4943475"/>
          <p14:tracePt t="46053" x="6380163" y="4940300"/>
          <p14:tracePt t="46061" x="6372225" y="4940300"/>
          <p14:tracePt t="46068" x="6348413" y="4940300"/>
          <p14:tracePt t="46075" x="6329363" y="4940300"/>
          <p14:tracePt t="46084" x="6310313" y="4940300"/>
          <p14:tracePt t="46090" x="6283325" y="4940300"/>
          <p14:tracePt t="46100" x="6264275" y="4940300"/>
          <p14:tracePt t="46106" x="6237288" y="4940300"/>
          <p14:tracePt t="46116" x="6221413" y="4940300"/>
          <p14:tracePt t="46123" x="6186488" y="4940300"/>
          <p14:tracePt t="46132" x="6178550" y="4940300"/>
          <p14:tracePt t="46139" x="6164263" y="4940300"/>
          <p14:tracePt t="46148" x="6148388" y="4940300"/>
          <p14:tracePt t="46155" x="6140450" y="4940300"/>
          <p14:tracePt t="46163" x="6132513" y="4940300"/>
          <p14:tracePt t="46171" x="6113463" y="4940300"/>
          <p14:tracePt t="46179" x="6089650" y="4940300"/>
          <p14:tracePt t="46187" x="6062663" y="4940300"/>
          <p14:tracePt t="46195" x="6027738" y="4940300"/>
          <p14:tracePt t="46203" x="6000750" y="4940300"/>
          <p14:tracePt t="46211" x="5962650" y="4940300"/>
          <p14:tracePt t="46220" x="5924550" y="4935538"/>
          <p14:tracePt t="46228" x="5905500" y="4932363"/>
          <p14:tracePt t="46236" x="5865813" y="4924425"/>
          <p14:tracePt t="46244" x="5851525" y="4921250"/>
          <p14:tracePt t="46251" x="5835650" y="4916488"/>
          <p14:tracePt t="46259" x="5816600" y="4916488"/>
          <p14:tracePt t="46267" x="5808663" y="4916488"/>
          <p14:tracePt t="46275" x="5800725" y="4913313"/>
          <p14:tracePt t="46283" x="5789613" y="4913313"/>
          <p14:tracePt t="46292" x="5781675" y="4913313"/>
          <p14:tracePt t="46300" x="5773738" y="4913313"/>
          <p14:tracePt t="46307" x="5757863" y="4913313"/>
          <p14:tracePt t="46317" x="5749925" y="4916488"/>
          <p14:tracePt t="46322" x="5735638" y="4921250"/>
          <p14:tracePt t="46332" x="5719763" y="4932363"/>
          <p14:tracePt t="46339" x="5703888" y="4948238"/>
          <p14:tracePt t="46349" x="5689600" y="4962525"/>
          <p14:tracePt t="46354" x="5668963" y="4986338"/>
          <p14:tracePt t="46367" x="5654675" y="5010150"/>
          <p14:tracePt t="46371" x="5641975" y="5032375"/>
          <p14:tracePt t="46379" x="5630863" y="5048250"/>
          <p14:tracePt t="46387" x="5607050" y="5064125"/>
          <p14:tracePt t="46395" x="5603875" y="5075238"/>
          <p14:tracePt t="46404" x="5595938" y="5086350"/>
          <p14:tracePt t="46412" x="5592763" y="5091113"/>
          <p14:tracePt t="46420" x="5584825" y="5102225"/>
          <p14:tracePt t="46428" x="5580063" y="5110163"/>
          <p14:tracePt t="46437" x="5576888" y="5118100"/>
          <p14:tracePt t="46445" x="5576888" y="5129213"/>
          <p14:tracePt t="46451" x="5568950" y="5137150"/>
          <p14:tracePt t="46461" x="5561013" y="5159375"/>
          <p14:tracePt t="46467" x="5561013" y="5167313"/>
          <p14:tracePt t="46474" x="5557838" y="5183188"/>
          <p14:tracePt t="46483" x="5553075" y="5191125"/>
          <p14:tracePt t="46490" x="5549900" y="5199063"/>
          <p14:tracePt t="46499" x="5549900" y="5213350"/>
          <p14:tracePt t="46507" x="5541963" y="5229225"/>
          <p14:tracePt t="46517" x="5541963" y="5237163"/>
          <p14:tracePt t="46523" x="5538788" y="5260975"/>
          <p14:tracePt t="46532" x="5538788" y="5280025"/>
          <p14:tracePt t="46539" x="5534025" y="5294313"/>
          <p14:tracePt t="46548" x="5534025" y="5314950"/>
          <p14:tracePt t="46555" x="5534025" y="5329238"/>
          <p14:tracePt t="46565" x="5534025" y="5348288"/>
          <p14:tracePt t="46572" x="5538788" y="5368925"/>
          <p14:tracePt t="46580" x="5538788" y="5383213"/>
          <p14:tracePt t="46587" x="5549900" y="5407025"/>
          <p14:tracePt t="46594" x="5549900" y="5422900"/>
          <p14:tracePt t="46603" x="5561013" y="5441950"/>
          <p14:tracePt t="46613" x="5573713" y="5472113"/>
          <p14:tracePt t="46619" x="5584825" y="5495925"/>
          <p14:tracePt t="46630" x="5592763" y="5522913"/>
          <p14:tracePt t="46636" x="5603875" y="5561013"/>
          <p14:tracePt t="46646" x="5614988" y="5592763"/>
          <p14:tracePt t="46652" x="5630863" y="5630863"/>
          <p14:tracePt t="46665" x="5649913" y="5681663"/>
          <p14:tracePt t="46669" x="5661025" y="5719763"/>
          <p14:tracePt t="46675" x="5673725" y="5749925"/>
          <p14:tracePt t="46684" x="5700713" y="5789613"/>
          <p14:tracePt t="46692" x="5711825" y="5811838"/>
          <p14:tracePt t="46699" x="5730875" y="5843588"/>
          <p14:tracePt t="46707" x="5743575" y="5857875"/>
          <p14:tracePt t="46715" x="5749925" y="5873750"/>
          <p14:tracePt t="46723" x="5757863" y="5884863"/>
          <p14:tracePt t="46731" x="5762625" y="5889625"/>
          <p14:tracePt t="46739" x="5765800" y="5892800"/>
          <p14:tracePt t="46755" x="5765800" y="5897563"/>
          <p14:tracePt t="46923" x="5765800" y="5892800"/>
          <p14:tracePt t="46939" x="5765800" y="5889625"/>
          <p14:tracePt t="46948" x="5765800" y="5884863"/>
          <p14:tracePt t="46964" x="5765800" y="5881688"/>
          <p14:tracePt t="46973" x="5765800" y="5878513"/>
          <p14:tracePt t="46980" x="5765800" y="5873750"/>
          <p14:tracePt t="46988" x="5765800" y="5870575"/>
          <p14:tracePt t="47051" x="5765800" y="5865813"/>
          <p14:tracePt t="47355" x="5770563" y="5862638"/>
          <p14:tracePt t="47365" x="5773738" y="5857875"/>
          <p14:tracePt t="47371" x="5776913" y="5854700"/>
          <p14:tracePt t="47381" x="5781675" y="5849938"/>
          <p14:tracePt t="47396" x="5781675" y="5846763"/>
          <p14:tracePt t="47405" x="5784850" y="5843588"/>
          <p14:tracePt t="47412" x="5784850" y="5838825"/>
          <p14:tracePt t="47420" x="5789613" y="5835650"/>
          <p14:tracePt t="47427" x="5789613" y="5830888"/>
          <p14:tracePt t="47436" x="5789613" y="5827713"/>
          <p14:tracePt t="47443" x="5792788" y="5822950"/>
          <p14:tracePt t="47469" x="5797550" y="5819775"/>
          <p14:tracePt t="47708" x="5800725" y="5816600"/>
          <p14:tracePt t="47717" x="5803900" y="5816600"/>
          <p14:tracePt t="47725" x="5803900" y="5811838"/>
          <p14:tracePt t="47740" x="5811838" y="5811838"/>
          <p14:tracePt t="47747" x="5819775" y="5808663"/>
          <p14:tracePt t="47756" x="5835650" y="5808663"/>
          <p14:tracePt t="47763" x="5838825" y="5803900"/>
          <p14:tracePt t="47772" x="5843588" y="5800725"/>
          <p14:tracePt t="47779" x="5851525" y="5800725"/>
          <p14:tracePt t="47789" x="5865813" y="5800725"/>
          <p14:tracePt t="47796" x="5870575" y="5789613"/>
          <p14:tracePt t="47804" x="5886450" y="5789613"/>
          <p14:tracePt t="47812" x="5892800" y="5784850"/>
          <p14:tracePt t="47819" x="5913438" y="5781675"/>
          <p14:tracePt t="47831" x="5935663" y="5781675"/>
          <p14:tracePt t="47836" x="5962650" y="5773738"/>
          <p14:tracePt t="47843" x="5997575" y="5773738"/>
          <p14:tracePt t="47852" x="6035675" y="5768975"/>
          <p14:tracePt t="47859" x="6054725" y="5768975"/>
          <p14:tracePt t="47869" x="6081713" y="5768975"/>
          <p14:tracePt t="47876" x="6094413" y="5768975"/>
          <p14:tracePt t="47885" x="6102350" y="5768975"/>
          <p14:tracePt t="47923" x="6129338" y="5768975"/>
          <p14:tracePt t="47995" x="6132513" y="5768975"/>
          <p14:tracePt t="48004" x="6137275" y="5768975"/>
          <p14:tracePt t="48013" x="6140450" y="5768975"/>
          <p14:tracePt t="48021" x="6143625" y="5768975"/>
          <p14:tracePt t="48026" x="6151563" y="5762625"/>
          <p14:tracePt t="48035" x="6159500" y="5762625"/>
          <p14:tracePt t="48043" x="6178550" y="5762625"/>
          <p14:tracePt t="48053" x="6197600" y="5762625"/>
          <p14:tracePt t="48059" x="6213475" y="5762625"/>
          <p14:tracePt t="48068" x="6229350" y="5762625"/>
          <p14:tracePt t="48075" x="6256338" y="5757863"/>
          <p14:tracePt t="48084" x="6283325" y="5757863"/>
          <p14:tracePt t="48091" x="6305550" y="5757863"/>
          <p14:tracePt t="48099" x="6334125" y="5754688"/>
          <p14:tracePt t="48106" x="6361113" y="5746750"/>
          <p14:tracePt t="48117" x="6383338" y="5741988"/>
          <p14:tracePt t="48124" x="6410325" y="5741988"/>
          <p14:tracePt t="48133" x="6448425" y="5735638"/>
          <p14:tracePt t="48139" x="6469063" y="5730875"/>
          <p14:tracePt t="48146" x="6483350" y="5722938"/>
          <p14:tracePt t="48155" x="6499225" y="5719763"/>
          <p14:tracePt t="48163" x="6515100" y="5719763"/>
          <p14:tracePt t="48172" x="6523038" y="5715000"/>
          <p14:tracePt t="48180" x="6537325" y="5711825"/>
          <p14:tracePt t="48188" x="6557963" y="5711825"/>
          <p14:tracePt t="48196" x="6564313" y="5708650"/>
          <p14:tracePt t="48204" x="6588125" y="5695950"/>
          <p14:tracePt t="48210" x="6607175" y="5688013"/>
          <p14:tracePt t="48220" x="6645275" y="5684838"/>
          <p14:tracePt t="48230" x="6669088" y="5676900"/>
          <p14:tracePt t="48236" x="6723063" y="5665788"/>
          <p14:tracePt t="48244" x="6769100" y="5657850"/>
          <p14:tracePt t="48252" x="6835775" y="5634038"/>
          <p14:tracePt t="48258" x="6884988" y="5614988"/>
          <p14:tracePt t="48267" x="6931025" y="5603875"/>
          <p14:tracePt t="48274" x="6946900" y="5595938"/>
          <p14:tracePt t="48284" x="6954838" y="5588000"/>
          <p14:tracePt t="48301" x="6958013" y="5584825"/>
          <p14:tracePt t="48306" x="6958013" y="5580063"/>
          <p14:tracePt t="48315" x="6958013" y="5576888"/>
          <p14:tracePt t="48323" x="6958013" y="5568950"/>
          <p14:tracePt t="48330" x="6958013" y="5565775"/>
          <p14:tracePt t="48339" x="6958013" y="5561013"/>
          <p14:tracePt t="48347" x="6958013" y="5557838"/>
          <p14:tracePt t="48365" x="6958013" y="5553075"/>
          <p14:tracePt t="48380" x="6958013" y="5545138"/>
          <p14:tracePt t="48387" x="6958013" y="5534025"/>
          <p14:tracePt t="48398" x="6958013" y="5526088"/>
          <p14:tracePt t="48404" x="6958013" y="5507038"/>
          <p14:tracePt t="48413" x="6965950" y="5491163"/>
          <p14:tracePt t="48421" x="6970713" y="5476875"/>
          <p14:tracePt t="48427" x="6973888" y="5461000"/>
          <p14:tracePt t="48435" x="6978650" y="5441950"/>
          <p14:tracePt t="48442" x="6989763" y="5418138"/>
          <p14:tracePt t="48452" x="7000875" y="5387975"/>
          <p14:tracePt t="48459" x="7016750" y="5356225"/>
          <p14:tracePt t="48469" x="7027863" y="5337175"/>
          <p14:tracePt t="48475" x="7038975" y="5307013"/>
          <p14:tracePt t="48484" x="7038975" y="5283200"/>
          <p14:tracePt t="48490" x="7046913" y="5267325"/>
          <p14:tracePt t="48501" x="7046913" y="5260975"/>
          <p14:tracePt t="48507" x="7054850" y="5240338"/>
          <p14:tracePt t="48516" x="7054850" y="5233988"/>
          <p14:tracePt t="48524" x="7059613" y="5221288"/>
          <p14:tracePt t="48532" x="7059613" y="5213350"/>
          <p14:tracePt t="48539" x="7059613" y="5207000"/>
          <p14:tracePt t="48548" x="7059613" y="5191125"/>
          <p14:tracePt t="48555" x="7059613" y="5183188"/>
          <p14:tracePt t="48564" x="7062788" y="5159375"/>
          <p14:tracePt t="48573" x="7062788" y="5148263"/>
          <p14:tracePt t="48580" x="7062788" y="5121275"/>
          <p14:tracePt t="48590" x="7054850" y="5105400"/>
          <p14:tracePt t="48595" x="7046913" y="5083175"/>
          <p14:tracePt t="48604" x="7035800" y="5059363"/>
          <p14:tracePt t="48611" x="7016750" y="5037138"/>
          <p14:tracePt t="48620" x="6992938" y="5013325"/>
          <p14:tracePt t="48628" x="6962775" y="5002213"/>
          <p14:tracePt t="48636" x="6931025" y="4983163"/>
          <p14:tracePt t="48644" x="6908800" y="4975225"/>
          <p14:tracePt t="48652" x="6881813" y="4975225"/>
          <p14:tracePt t="48658" x="6873875" y="4970463"/>
          <p14:tracePt t="48667" x="6865938" y="4970463"/>
          <p14:tracePt t="48674" x="6854825" y="4970463"/>
          <p14:tracePt t="48763" x="6850063" y="4970463"/>
          <p14:tracePt t="48770" x="6846888" y="4978400"/>
          <p14:tracePt t="48780" x="6842125" y="4989513"/>
          <p14:tracePt t="48787" x="6838950" y="4994275"/>
          <p14:tracePt t="48798" x="6835775" y="5005388"/>
          <p14:tracePt t="48804" x="6831013" y="5016500"/>
          <p14:tracePt t="48813" x="6827838" y="5021263"/>
          <p14:tracePt t="48820" x="6823075" y="5029200"/>
          <p14:tracePt t="48826" x="6823075" y="5037138"/>
          <p14:tracePt t="48835" x="6815138" y="5043488"/>
          <p14:tracePt t="48842" x="6815138" y="5056188"/>
          <p14:tracePt t="48852" x="6815138" y="5064125"/>
          <p14:tracePt t="48859" x="6815138" y="5070475"/>
          <p14:tracePt t="48868" x="6815138" y="5078413"/>
          <p14:tracePt t="48875" x="6815138" y="5091113"/>
          <p14:tracePt t="48883" x="6819900" y="5097463"/>
          <p14:tracePt t="48891" x="6819900" y="5102225"/>
          <p14:tracePt t="48900" x="6819900" y="5110163"/>
          <p14:tracePt t="48907" x="6827838" y="5124450"/>
          <p14:tracePt t="48920" x="6835775" y="5140325"/>
          <p14:tracePt t="48924" x="6838950" y="5145088"/>
          <p14:tracePt t="48932" x="6846888" y="5156200"/>
          <p14:tracePt t="48940" x="6854825" y="5172075"/>
          <p14:tracePt t="48948" x="6877050" y="5194300"/>
          <p14:tracePt t="48955" x="6911975" y="5213350"/>
          <p14:tracePt t="48963" x="6943725" y="5240338"/>
          <p14:tracePt t="48973" x="7000875" y="5267325"/>
          <p14:tracePt t="48981" x="7065963" y="5299075"/>
          <p14:tracePt t="48988" x="7146925" y="5321300"/>
          <p14:tracePt t="48995" x="7251700" y="5345113"/>
          <p14:tracePt t="49004" x="7356475" y="5360988"/>
          <p14:tracePt t="49010" x="7510463" y="5380038"/>
          <p14:tracePt t="49029" x="7877175" y="5422900"/>
          <p14:tracePt t="49037" x="8047038" y="5434013"/>
          <p14:tracePt t="49043" x="8197850" y="5441950"/>
          <p14:tracePt t="49051" x="8297863" y="5441950"/>
          <p14:tracePt t="49058" x="8408988" y="5449888"/>
          <p14:tracePt t="49067" x="8497888" y="5457825"/>
          <p14:tracePt t="49074" x="8578850" y="5457825"/>
          <p14:tracePt t="49084" x="8632825" y="5457825"/>
          <p14:tracePt t="49091" x="8707438" y="5464175"/>
          <p14:tracePt t="49101" x="8742363" y="5464175"/>
          <p14:tracePt t="49106" x="8807450" y="5464175"/>
          <p14:tracePt t="49115" x="8850313" y="5464175"/>
          <p14:tracePt t="49123" x="8896350" y="5464175"/>
          <p14:tracePt t="49131" x="8950325" y="5472113"/>
          <p14:tracePt t="49140" x="9004300" y="5472113"/>
          <p14:tracePt t="49147" x="9034463" y="5472113"/>
          <p14:tracePt t="49156" x="9069388" y="5472113"/>
          <p14:tracePt t="49165" x="9096375" y="5472113"/>
          <p14:tracePt t="49171" x="9136063" y="5472113"/>
          <p14:tracePt t="49179" x="9169400" y="5472113"/>
          <p14:tracePt t="49187" x="9209088" y="5472113"/>
          <p14:tracePt t="49198" x="9236075" y="5472113"/>
          <p14:tracePt t="49204" x="9274175" y="5472113"/>
          <p14:tracePt t="49212" x="9293225" y="5472113"/>
          <p14:tracePt t="49220" x="9309100" y="5472113"/>
          <p14:tracePt t="49226" x="9317038" y="5472113"/>
          <p14:tracePt t="49235" x="9324975" y="5472113"/>
          <p14:tracePt t="49252" x="9328150" y="5472113"/>
          <p14:tracePt t="49283" x="9328150" y="5468938"/>
          <p14:tracePt t="49290" x="9332913" y="5464175"/>
          <p14:tracePt t="49299" x="9332913" y="5457825"/>
          <p14:tracePt t="49307" x="9332913" y="5449888"/>
          <p14:tracePt t="49317" x="9332913" y="5445125"/>
          <p14:tracePt t="49323" x="9336088" y="5441950"/>
          <p14:tracePt t="49331" x="9336088" y="5434013"/>
          <p14:tracePt t="49339" x="9336088" y="5430838"/>
          <p14:tracePt t="49348" x="9336088" y="5426075"/>
          <p14:tracePt t="49365" x="9336088" y="5414963"/>
          <p14:tracePt t="49395" x="9336088" y="5410200"/>
          <p14:tracePt t="49403" x="9336088" y="5407025"/>
          <p14:tracePt t="49420" x="9336088" y="5399088"/>
          <p14:tracePt t="49428" x="9336088" y="5395913"/>
          <p14:tracePt t="49437" x="9336088" y="5387975"/>
          <p14:tracePt t="49443" x="9336088" y="5380038"/>
          <p14:tracePt t="49452" x="9336088" y="5364163"/>
          <p14:tracePt t="49458" x="9336088" y="5356225"/>
          <p14:tracePt t="49467" x="9336088" y="5341938"/>
          <p14:tracePt t="49475" x="9336088" y="5337175"/>
          <p14:tracePt t="49484" x="9336088" y="5329238"/>
          <p14:tracePt t="49491" x="9336088" y="5314950"/>
          <p14:tracePt t="49506" x="9336088" y="5310188"/>
          <p14:tracePt t="49515" x="9336088" y="5307013"/>
          <p14:tracePt t="49947" x="9336088" y="5299075"/>
          <p14:tracePt t="50036" x="9336088" y="5291138"/>
          <p14:tracePt t="50236" x="9336088" y="5283200"/>
          <p14:tracePt t="50395" x="9336088" y="5280025"/>
          <p14:tracePt t="50404" x="9332913" y="5275263"/>
          <p14:tracePt t="50467" x="9332913" y="5283200"/>
          <p14:tracePt t="50476" x="9336088" y="5287963"/>
          <p14:tracePt t="50484" x="9344025" y="5294313"/>
          <p14:tracePt t="50493" x="9355138" y="5307013"/>
          <p14:tracePt t="50499" x="9374188" y="5321300"/>
          <p14:tracePt t="50507" x="9390063" y="5321300"/>
          <p14:tracePt t="50516" x="9413875" y="5334000"/>
          <p14:tracePt t="50524" x="9428163" y="5337175"/>
          <p14:tracePt t="50532" x="9440863" y="5341938"/>
          <p14:tracePt t="50540" x="9463088" y="5348288"/>
          <p14:tracePt t="50549" x="9471025" y="5348288"/>
          <p14:tracePt t="50556" x="9478963" y="5353050"/>
          <p14:tracePt t="50563" x="9490075" y="5353050"/>
          <p14:tracePt t="50572" x="9494838" y="5353050"/>
          <p14:tracePt t="50580" x="9505950" y="5356225"/>
          <p14:tracePt t="50589" x="9509125" y="5360988"/>
          <p14:tracePt t="50596" x="9525000" y="5364163"/>
          <p14:tracePt t="50605" x="9551988" y="5372100"/>
          <p14:tracePt t="50611" x="9567863" y="5380038"/>
          <p14:tracePt t="50619" x="9602788" y="5391150"/>
          <p14:tracePt t="50628" x="9640888" y="5407025"/>
          <p14:tracePt t="50647" x="9772650" y="5449888"/>
          <p14:tracePt t="50653" x="9826625" y="5464175"/>
          <p14:tracePt t="50660" x="9891713" y="5484813"/>
          <p14:tracePt t="51284" x="10837863" y="5129213"/>
          <p14:tracePt t="51291" x="10837863" y="5121275"/>
          <p14:tracePt t="51307" x="10837863" y="5118100"/>
          <p14:tracePt t="51315" x="10837863" y="5113338"/>
          <p14:tracePt t="51340" x="10837863" y="5105400"/>
          <p14:tracePt t="51356" x="10837863" y="5094288"/>
          <p14:tracePt t="51372" x="10837863" y="5086350"/>
          <p14:tracePt t="51379" x="10837863" y="5083175"/>
          <p14:tracePt t="51388" x="10837863" y="5075238"/>
          <p14:tracePt t="51395" x="10837863" y="5067300"/>
          <p14:tracePt t="51405" x="10837863" y="5059363"/>
          <p14:tracePt t="51411" x="10829925" y="5043488"/>
          <p14:tracePt t="51420" x="10821988" y="5013325"/>
          <p14:tracePt t="51427" x="10810875" y="4994275"/>
          <p14:tracePt t="51436" x="10798175" y="4970463"/>
          <p14:tracePt t="51444" x="10787063" y="4948238"/>
          <p14:tracePt t="51452" x="10779125" y="4932363"/>
          <p14:tracePt t="51460" x="10775950" y="4927600"/>
          <p14:tracePt t="51530" x="10771188" y="4924425"/>
          <p14:tracePt t="51701" x="10771188" y="4921250"/>
          <p14:tracePt t="51725" x="10771188" y="4916488"/>
          <p14:tracePt t="51740" x="10771188" y="4913313"/>
          <p14:tracePt t="51757" x="10771188" y="4908550"/>
          <p14:tracePt t="52131" x="10771188" y="4894263"/>
          <p14:tracePt t="52148" x="10771188" y="4889500"/>
          <p14:tracePt t="52157" x="10771188" y="4886325"/>
          <p14:tracePt t="52173" x="10771188" y="4873625"/>
          <p14:tracePt t="52588" x="10771188" y="4862513"/>
          <p14:tracePt t="52611" x="10771188" y="4859338"/>
          <p14:tracePt t="52620" x="10775950" y="4854575"/>
          <p14:tracePt t="52645" x="10775950" y="4851400"/>
          <p14:tracePt t="52668" x="10779125" y="4846638"/>
          <p14:tracePt t="52876" x="10779125" y="4840288"/>
          <p14:tracePt t="52893" x="10779125" y="4835525"/>
          <p14:tracePt t="53053" x="10783888" y="4832350"/>
          <p14:tracePt t="53060" x="10783888" y="4827588"/>
          <p14:tracePt t="53588" x="10787063" y="4824413"/>
          <p14:tracePt t="53676" x="10787063" y="4819650"/>
          <p14:tracePt t="53916" x="10787063" y="4808538"/>
          <p14:tracePt t="53954" x="10787063" y="4800600"/>
          <p14:tracePt t="53988" x="10787063" y="4792663"/>
          <p14:tracePt t="54740" x="10783888" y="4781550"/>
          <p14:tracePt t="55148" x="10783888" y="4773613"/>
          <p14:tracePt t="55427" x="10783888" y="4770438"/>
          <p14:tracePt t="55444" x="10783888" y="4765675"/>
          <p14:tracePt t="55453" x="10779125" y="4762500"/>
          <p14:tracePt t="55469" x="10775950" y="4754563"/>
          <p14:tracePt t="55476" x="10775950" y="4751388"/>
          <p14:tracePt t="55483" x="10775950" y="4746625"/>
          <p14:tracePt t="55500" x="10775950" y="4743450"/>
          <p14:tracePt t="55509" x="10775950" y="4738688"/>
          <p14:tracePt t="55516" x="10771188" y="4738688"/>
          <p14:tracePt t="55556" x="10771188" y="4735513"/>
          <p14:tracePt t="55573" x="10771188" y="4730750"/>
          <p14:tracePt t="55603" x="10768013" y="4727575"/>
          <p14:tracePt t="55748" x="10763250" y="4727575"/>
          <p14:tracePt t="55875" x="10763250" y="4730750"/>
          <p14:tracePt t="55883" x="10763250" y="4735513"/>
          <p14:tracePt t="55892" x="10768013" y="4743450"/>
          <p14:tracePt t="55900" x="10775950" y="4751388"/>
          <p14:tracePt t="55910" x="10790238" y="4754563"/>
          <p14:tracePt t="55916" x="10802938" y="4759325"/>
          <p14:tracePt t="55926" x="10814050" y="4759325"/>
          <p14:tracePt t="55932" x="10829925" y="4762500"/>
          <p14:tracePt t="55942" x="10848975" y="4762500"/>
          <p14:tracePt t="55948" x="10864850" y="4770438"/>
          <p14:tracePt t="55956" x="10887075" y="4770438"/>
          <p14:tracePt t="55965" x="10906125" y="4773613"/>
          <p14:tracePt t="55973" x="10941050" y="4773613"/>
          <p14:tracePt t="55981" x="10980738" y="4786313"/>
          <p14:tracePt t="55988" x="11010900" y="4786313"/>
          <p14:tracePt t="55996" x="11053763" y="4786313"/>
          <p14:tracePt t="56004" x="11083925" y="4797425"/>
          <p14:tracePt t="56012" x="11142663" y="4805363"/>
          <p14:tracePt t="56021" x="11196638" y="4813300"/>
          <p14:tracePt t="56030" x="11250613" y="4827588"/>
          <p14:tracePt t="56038" x="11315700" y="4832350"/>
          <p14:tracePt t="56044" x="11380788" y="4846638"/>
          <p14:tracePt t="56051" x="11442700" y="4862513"/>
          <p14:tracePt t="56060" x="11509375" y="4870450"/>
          <p14:tracePt t="56067" x="11598275" y="4886325"/>
          <p14:tracePt t="56078" x="11698288" y="4886325"/>
          <p14:tracePt t="56085" x="11822113" y="4894263"/>
          <p14:tracePt t="56094" x="11922125" y="4900613"/>
          <p14:tracePt t="56100" x="11991975" y="4900613"/>
          <p14:tracePt t="56109" x="12091988" y="4908550"/>
          <p14:tracePt t="56116" x="12180888" y="4908550"/>
          <p14:tracePt t="56412" x="12111038" y="5037138"/>
          <p14:tracePt t="56421" x="12057063" y="5037138"/>
          <p14:tracePt t="56430" x="12022138" y="5037138"/>
          <p14:tracePt t="56440" x="11984038" y="5037138"/>
          <p14:tracePt t="56445" x="11957050" y="5037138"/>
          <p14:tracePt t="56452" x="11938000" y="5037138"/>
          <p14:tracePt t="56461" x="11933238" y="5040313"/>
          <p14:tracePt t="56469" x="11930063" y="5040313"/>
          <p14:tracePt t="56524" x="11925300" y="5040313"/>
          <p14:tracePt t="56532" x="11922125" y="5040313"/>
          <p14:tracePt t="56541" x="11906250" y="5037138"/>
          <p14:tracePt t="56549" x="11887200" y="5024438"/>
          <p14:tracePt t="56558" x="11868150" y="5021263"/>
          <p14:tracePt t="56564" x="11844338" y="5010150"/>
          <p14:tracePt t="56572" x="11814175" y="5002213"/>
          <p14:tracePt t="56580" x="11768138" y="4989513"/>
          <p14:tracePt t="56589" x="11728450" y="4983163"/>
          <p14:tracePt t="56597" x="11690350" y="4978400"/>
          <p14:tracePt t="56604" x="11644313" y="4970463"/>
          <p14:tracePt t="56613" x="11628438" y="4970463"/>
          <p14:tracePt t="56619" x="11620500" y="4970463"/>
          <p14:tracePt t="56628" x="11612563" y="4970463"/>
          <p14:tracePt t="56662" x="11612563" y="4975225"/>
          <p14:tracePt t="56669" x="11612563" y="4978400"/>
          <p14:tracePt t="56684" x="11612563" y="4983163"/>
          <p14:tracePt t="56692" x="11612563" y="4986338"/>
          <p14:tracePt t="56821" x="11617325" y="4997450"/>
          <p14:tracePt t="56829" x="11625263" y="5002213"/>
          <p14:tracePt t="56837" x="11639550" y="5013325"/>
          <p14:tracePt t="56845" x="11663363" y="5024438"/>
          <p14:tracePt t="56852" x="11679238" y="5029200"/>
          <p14:tracePt t="56860" x="11698288" y="5032375"/>
          <p14:tracePt t="56867" x="11728450" y="5048250"/>
          <p14:tracePt t="56878" x="11747500" y="5048250"/>
          <p14:tracePt t="56885" x="11771313" y="5048250"/>
          <p14:tracePt t="56894" x="11782425" y="5051425"/>
          <p14:tracePt t="56901" x="11795125" y="5051425"/>
          <p14:tracePt t="56909" x="11801475" y="5051425"/>
          <p14:tracePt t="56916" x="11806238" y="5051425"/>
          <p14:tracePt t="56924" x="11809413" y="5051425"/>
          <p14:tracePt t="56933" x="11817350" y="5051425"/>
          <p14:tracePt t="56950" x="11822113" y="5051425"/>
          <p14:tracePt t="56965" x="11825288" y="5051425"/>
          <p14:tracePt t="56973" x="11828463" y="5051425"/>
          <p14:tracePt t="56989" x="11836400" y="5051425"/>
          <p14:tracePt t="56997" x="11844338" y="5051425"/>
          <p14:tracePt t="57007" x="11855450" y="5051425"/>
          <p14:tracePt t="57013" x="11868150" y="5051425"/>
          <p14:tracePt t="57027" x="11884025" y="5051425"/>
          <p14:tracePt t="57030" x="11903075" y="5051425"/>
          <p14:tracePt t="57036" x="11917363" y="5051425"/>
          <p14:tracePt t="57046" x="11930063" y="5056188"/>
          <p14:tracePt t="57053" x="11938000" y="5056188"/>
          <p14:tracePt t="57062" x="11941175" y="5056188"/>
          <p14:tracePt t="57069" x="11944350" y="5056188"/>
          <p14:tracePt t="57117" x="11949113" y="5056188"/>
          <p14:tracePt t="57140" x="11952288" y="5048250"/>
          <p14:tracePt t="57150" x="11960225" y="5040313"/>
          <p14:tracePt t="57156" x="11964988" y="5037138"/>
          <p14:tracePt t="57166" x="11976100" y="5029200"/>
          <p14:tracePt t="57173" x="11984038" y="5021263"/>
          <p14:tracePt t="57182" x="11987213" y="5016500"/>
          <p14:tracePt t="57189" x="11991975" y="5013325"/>
          <p14:tracePt t="57197" x="11998325" y="5005388"/>
          <p14:tracePt t="57206" x="12011025" y="5002213"/>
          <p14:tracePt t="57214" x="12018963" y="4989513"/>
          <p14:tracePt t="57223" x="12022138" y="4986338"/>
          <p14:tracePt t="57230" x="12025313" y="4978400"/>
          <p14:tracePt t="57237" x="12038013" y="4970463"/>
          <p14:tracePt t="57245" x="12041188" y="4967288"/>
          <p14:tracePt t="57253" x="12041188" y="4962525"/>
          <p14:tracePt t="57261" x="12041188" y="4959350"/>
          <p14:tracePt t="57277" x="12041188" y="4954588"/>
          <p14:tracePt t="57301" x="12045950" y="4951413"/>
          <p14:tracePt t="57330" x="12045950" y="4948238"/>
          <p14:tracePt t="57333" x="12045950" y="4943475"/>
          <p14:tracePt t="57351" x="12045950" y="4935538"/>
          <p14:tracePt t="57365" x="12049125" y="4924425"/>
          <p14:tracePt t="57389" x="12049125" y="4916488"/>
          <p14:tracePt t="57397" x="12049125" y="4913313"/>
          <p14:tracePt t="57405" x="12049125" y="4908550"/>
          <p14:tracePt t="57420" x="12049125" y="4905375"/>
          <p14:tracePt t="57429" x="12049125" y="4900613"/>
          <p14:tracePt t="57436" x="12049125" y="4894263"/>
          <p14:tracePt t="57453" x="12041188" y="4878388"/>
          <p14:tracePt t="57469" x="12033250" y="4873625"/>
          <p14:tracePt t="57476" x="12030075" y="4870450"/>
          <p14:tracePt t="57483" x="12022138" y="4870450"/>
          <p14:tracePt t="57493" x="12018963" y="4870450"/>
          <p14:tracePt t="57501" x="12014200" y="4867275"/>
          <p14:tracePt t="57510" x="12011025" y="4867275"/>
          <p14:tracePt t="57516" x="12006263" y="4867275"/>
          <p14:tracePt t="57532" x="12003088" y="4867275"/>
          <p14:tracePt t="57557" x="11998325" y="4862513"/>
          <p14:tracePt t="57565" x="11995150" y="4859338"/>
          <p14:tracePt t="57574" x="11991975" y="4854575"/>
          <p14:tracePt t="57581" x="11987213" y="4851400"/>
          <p14:tracePt t="57590" x="11979275" y="4846638"/>
          <p14:tracePt t="57596" x="11964988" y="4840288"/>
          <p14:tracePt t="57604" x="11964988" y="4835525"/>
          <p14:tracePt t="57613" x="11957050" y="4832350"/>
          <p14:tracePt t="57621" x="11944350" y="4827588"/>
          <p14:tracePt t="57629" x="11938000" y="4824413"/>
          <p14:tracePt t="57637" x="11925300" y="4819650"/>
          <p14:tracePt t="57645" x="11917363" y="4816475"/>
          <p14:tracePt t="57651" x="11914188" y="4816475"/>
          <p14:tracePt t="57669" x="11911013" y="4813300"/>
          <p14:tracePt t="57757" x="11906250" y="4813300"/>
          <p14:tracePt t="57763" x="11903075" y="4808538"/>
          <p14:tracePt t="57772" x="11903075" y="4805363"/>
          <p14:tracePt t="57781" x="11895138" y="4797425"/>
          <p14:tracePt t="57790" x="11890375" y="4797425"/>
          <p14:tracePt t="57797" x="11884025" y="4792663"/>
          <p14:tracePt t="57806" x="11871325" y="4792663"/>
          <p14:tracePt t="57814" x="11852275" y="4792663"/>
          <p14:tracePt t="57820" x="11844338" y="4789488"/>
          <p14:tracePt t="57828" x="11836400" y="4789488"/>
          <p14:tracePt t="57837" x="11814175" y="4789488"/>
          <p14:tracePt t="57846" x="11809413" y="4789488"/>
          <p14:tracePt t="57853" x="11801475" y="4789488"/>
          <p14:tracePt t="57884" x="11798300" y="4789488"/>
          <p14:tracePt t="57973" x="11795125" y="4789488"/>
          <p14:tracePt t="57980" x="11790363" y="4789488"/>
          <p14:tracePt t="57988" x="11787188" y="4792663"/>
          <p14:tracePt t="57997" x="11779250" y="4792663"/>
          <p14:tracePt t="58004" x="11774488" y="4792663"/>
          <p14:tracePt t="58013" x="11763375" y="4792663"/>
          <p14:tracePt t="58028" x="11752263" y="4792663"/>
          <p14:tracePt t="58037" x="11741150" y="4792663"/>
          <p14:tracePt t="58046" x="11736388" y="4792663"/>
          <p14:tracePt t="58052" x="11733213" y="4792663"/>
          <p14:tracePt t="58061" x="11728450" y="4797425"/>
          <p14:tracePt t="58080" x="11725275" y="4800600"/>
          <p14:tracePt t="58094" x="11720513" y="4800600"/>
          <p14:tracePt t="58116" x="11717338" y="4805363"/>
          <p14:tracePt t="58134" x="11714163" y="4808538"/>
          <p14:tracePt t="58141" x="11709400" y="4808538"/>
          <p14:tracePt t="58149" x="11709400" y="4813300"/>
          <p14:tracePt t="58158" x="11701463" y="4816475"/>
          <p14:tracePt t="58174" x="11698288" y="4819650"/>
          <p14:tracePt t="58181" x="11690350" y="4824413"/>
          <p14:tracePt t="58198" x="11682413" y="4832350"/>
          <p14:tracePt t="58219" x="11679238" y="4835525"/>
          <p14:tracePt t="58237" x="11674475" y="4840288"/>
          <p14:tracePt t="58269" x="11671300" y="4846638"/>
          <p14:tracePt t="58276" x="11666538" y="4846638"/>
          <p14:tracePt t="58294" x="11660188" y="4854575"/>
          <p14:tracePt t="58310" x="11655425" y="4854575"/>
          <p14:tracePt t="58317" x="11655425" y="4859338"/>
          <p14:tracePt t="58333" x="11652250" y="4862513"/>
          <p14:tracePt t="58340" x="11647488" y="4862513"/>
          <p14:tracePt t="58356" x="11647488" y="4867275"/>
          <p14:tracePt t="58373" x="11647488" y="4870450"/>
          <p14:tracePt t="58390" x="11644313" y="4873625"/>
          <p14:tracePt t="58436" x="11639550" y="4878388"/>
          <p14:tracePt t="58461" x="11639550" y="4881563"/>
          <p14:tracePt t="58468" x="11639550" y="4886325"/>
          <p14:tracePt t="58480" x="11636375" y="4889500"/>
          <p14:tracePt t="58493" x="11631613" y="4894263"/>
          <p14:tracePt t="58507" x="11631613" y="4900613"/>
          <p14:tracePt t="58525" x="11631613" y="4908550"/>
          <p14:tracePt t="58540" x="11631613" y="4913313"/>
          <p14:tracePt t="58550" x="11631613" y="4916488"/>
          <p14:tracePt t="58558" x="11631613" y="4921250"/>
          <p14:tracePt t="58572" x="11631613" y="4924425"/>
          <p14:tracePt t="58582" x="11631613" y="4927600"/>
          <p14:tracePt t="58589" x="11631613" y="4932363"/>
          <p14:tracePt t="58597" x="11636375" y="4935538"/>
          <p14:tracePt t="58605" x="11636375" y="4943475"/>
          <p14:tracePt t="58614" x="11639550" y="4943475"/>
          <p14:tracePt t="58630" x="11647488" y="4954588"/>
          <p14:tracePt t="58645" x="11652250" y="4962525"/>
          <p14:tracePt t="58652" x="11655425" y="4962525"/>
          <p14:tracePt t="58661" x="11660188" y="4967288"/>
          <p14:tracePt t="58668" x="11663363" y="4970463"/>
          <p14:tracePt t="58677" x="11663363" y="4975225"/>
          <p14:tracePt t="58683" x="11666538" y="4975225"/>
          <p14:tracePt t="58694" x="11671300" y="4983163"/>
          <p14:tracePt t="58701" x="11674475" y="4983163"/>
          <p14:tracePt t="58708" x="11679238" y="4989513"/>
          <p14:tracePt t="58717" x="11682413" y="4989513"/>
          <p14:tracePt t="58733" x="11690350" y="5002213"/>
          <p14:tracePt t="58750" x="11693525" y="5002213"/>
          <p14:tracePt t="58758" x="11698288" y="5005388"/>
          <p14:tracePt t="58766" x="11701463" y="5010150"/>
          <p14:tracePt t="58781" x="11706225" y="5010150"/>
          <p14:tracePt t="58789" x="11709400" y="5013325"/>
          <p14:tracePt t="58796" x="11714163" y="5016500"/>
          <p14:tracePt t="58805" x="11717338" y="5016500"/>
          <p14:tracePt t="58813" x="11733213" y="5024438"/>
          <p14:tracePt t="58821" x="11736388" y="5024438"/>
          <p14:tracePt t="58830" x="11744325" y="5029200"/>
          <p14:tracePt t="58836" x="11752263" y="5032375"/>
          <p14:tracePt t="58846" x="11763375" y="5032375"/>
          <p14:tracePt t="58852" x="11771313" y="5037138"/>
          <p14:tracePt t="58862" x="11779250" y="5037138"/>
          <p14:tracePt t="58877" x="11790363" y="5043488"/>
          <p14:tracePt t="58894" x="11795125" y="5043488"/>
          <p14:tracePt t="58901" x="11798300" y="5043488"/>
          <p14:tracePt t="58918" x="11801475" y="5043488"/>
          <p14:tracePt t="58941" x="11806238" y="5043488"/>
          <p14:tracePt t="58949" x="11814175" y="5043488"/>
          <p14:tracePt t="58958" x="11817350" y="5043488"/>
          <p14:tracePt t="58964" x="11822113" y="5043488"/>
          <p14:tracePt t="58972" x="11825288" y="5043488"/>
          <p14:tracePt t="58981" x="11833225" y="5043488"/>
          <p14:tracePt t="58989" x="11836400" y="5043488"/>
          <p14:tracePt t="58997" x="11844338" y="5043488"/>
          <p14:tracePt t="59022" x="11852275" y="5043488"/>
          <p14:tracePt t="59028" x="11860213" y="5043488"/>
          <p14:tracePt t="59037" x="11863388" y="5043488"/>
          <p14:tracePt t="59045" x="11868150" y="5043488"/>
          <p14:tracePt t="59052" x="11871325" y="5043488"/>
          <p14:tracePt t="59069" x="11876088" y="5043488"/>
          <p14:tracePt t="59133" x="11879263" y="5043488"/>
          <p14:tracePt t="59150" x="11879263" y="5040313"/>
          <p14:tracePt t="59181" x="11879263" y="5029200"/>
          <p14:tracePt t="59429" x="11879263" y="5021263"/>
          <p14:tracePt t="59446" x="11884025" y="5021263"/>
          <p14:tracePt t="59452" x="11895138" y="5016500"/>
          <p14:tracePt t="59477" x="11895138" y="5013325"/>
          <p14:tracePt t="59525" x="11903075" y="5013325"/>
          <p14:tracePt t="59550" x="11906250" y="5013325"/>
          <p14:tracePt t="59558" x="11911013" y="5010150"/>
          <p14:tracePt t="59741" x="11911013" y="5005388"/>
          <p14:tracePt t="60077" x="11911013" y="4997450"/>
          <p14:tracePt t="60093" x="11911013" y="4994275"/>
          <p14:tracePt t="60102" x="11911013" y="4989513"/>
          <p14:tracePt t="60125" x="11911013" y="4986338"/>
          <p14:tracePt t="60525" x="11911013" y="4983163"/>
          <p14:tracePt t="61260" x="11911013" y="4978400"/>
          <p14:tracePt t="61668" x="11911013" y="4975225"/>
          <p14:tracePt t="61685" x="11911013" y="4970463"/>
          <p14:tracePt t="61701" x="11911013" y="4967288"/>
          <p14:tracePt t="61710" x="11911013" y="4962525"/>
          <p14:tracePt t="61717" x="11911013" y="4959350"/>
          <p14:tracePt t="61725" x="11906250" y="4954588"/>
          <p14:tracePt t="61740" x="11906250" y="4951413"/>
          <p14:tracePt t="61750" x="11906250" y="4948238"/>
          <p14:tracePt t="62284" x="11903075" y="4940300"/>
          <p14:tracePt t="63052" x="11906250" y="4940300"/>
          <p14:tracePt t="63070" x="11911013" y="4940300"/>
          <p14:tracePt t="63086" x="11911013" y="4935538"/>
          <p14:tracePt t="63095" x="11914188" y="4932363"/>
          <p14:tracePt t="63133" x="11914188" y="4924425"/>
          <p14:tracePt t="63188" x="11914188" y="4916488"/>
          <p14:tracePt t="63206" x="11914188" y="4905375"/>
          <p14:tracePt t="63214" x="11914188" y="4900613"/>
          <p14:tracePt t="63221" x="11914188" y="4897438"/>
          <p14:tracePt t="63229" x="11914188" y="4894263"/>
          <p14:tracePt t="63237" x="11914188" y="4886325"/>
          <p14:tracePt t="63246" x="11914188" y="4881563"/>
          <p14:tracePt t="63254" x="11911013" y="4878388"/>
          <p14:tracePt t="63270" x="11911013" y="4873625"/>
          <p14:tracePt t="63277" x="11906250" y="4870450"/>
          <p14:tracePt t="63292" x="11906250" y="4867275"/>
          <p14:tracePt t="63309" x="11906250" y="4862513"/>
          <p14:tracePt t="63340" x="11906250" y="4859338"/>
          <p14:tracePt t="63365" x="11903075" y="4854575"/>
          <p14:tracePt t="63383" x="11898313" y="4851400"/>
          <p14:tracePt t="63390" x="11898313" y="4846638"/>
          <p14:tracePt t="63406" x="11895138" y="4843463"/>
          <p14:tracePt t="63412" x="11890375" y="4835525"/>
          <p14:tracePt t="63421" x="11887200" y="4835525"/>
          <p14:tracePt t="63438" x="11884025" y="4832350"/>
          <p14:tracePt t="63445" x="11879263" y="4832350"/>
          <p14:tracePt t="63453" x="11876088" y="4827588"/>
          <p14:tracePt t="63541" x="11876088" y="4824413"/>
          <p14:tracePt t="63950" x="11871325" y="4824413"/>
          <p14:tracePt t="63998" x="11871325" y="4819650"/>
          <p14:tracePt t="64085" x="11863388" y="4819650"/>
          <p14:tracePt t="64103" x="11852275" y="4819650"/>
          <p14:tracePt t="64111" x="11852275" y="4824413"/>
          <p14:tracePt t="64125" x="11844338" y="4827588"/>
          <p14:tracePt t="64141" x="11841163" y="4832350"/>
          <p14:tracePt t="64158" x="11836400" y="4835525"/>
          <p14:tracePt t="64167" x="11833225" y="4835525"/>
          <p14:tracePt t="64175" x="11825288" y="4840288"/>
          <p14:tracePt t="64190" x="11822113" y="4843463"/>
          <p14:tracePt t="64197" x="11817350" y="4843463"/>
          <p14:tracePt t="64215" x="11809413" y="4851400"/>
          <p14:tracePt t="64238" x="11798300" y="4851400"/>
          <p14:tracePt t="64254" x="11795125" y="4851400"/>
          <p14:tracePt t="64261" x="11787188" y="4851400"/>
          <p14:tracePt t="64271" x="11782425" y="4851400"/>
          <p14:tracePt t="64278" x="11771313" y="4846638"/>
          <p14:tracePt t="64287" x="11763375" y="4843463"/>
          <p14:tracePt t="64293" x="11741150" y="4840288"/>
          <p14:tracePt t="64302" x="11725275" y="4840288"/>
          <p14:tracePt t="64309" x="11690350" y="4832350"/>
          <p14:tracePt t="64319" x="11644313" y="4819650"/>
          <p14:tracePt t="64326" x="11590338" y="4813300"/>
          <p14:tracePt t="64334" x="11536363" y="4805363"/>
          <p14:tracePt t="64341" x="11469688" y="4792663"/>
          <p14:tracePt t="64351" x="11423650" y="4786313"/>
          <p14:tracePt t="64357" x="11377613" y="4778375"/>
          <p14:tracePt t="64365" x="11312525" y="4778375"/>
          <p14:tracePt t="64374" x="11269663" y="4778375"/>
          <p14:tracePt t="64383" x="11239500" y="4778375"/>
          <p14:tracePt t="64391" x="11218863" y="4778375"/>
          <p14:tracePt t="64397" x="11215688" y="4778375"/>
          <p14:tracePt t="64407" x="11210925" y="4778375"/>
          <p14:tracePt t="64415" x="11207750" y="4778375"/>
          <p14:tracePt t="64446" x="11204575" y="4778375"/>
          <p14:tracePt t="64454" x="11199813" y="4778375"/>
          <p14:tracePt t="64464" x="11191875" y="4778375"/>
          <p14:tracePt t="64471" x="11172825" y="4778375"/>
          <p14:tracePt t="64477" x="11153775" y="4778375"/>
          <p14:tracePt t="64487" x="11126788" y="4778375"/>
          <p14:tracePt t="64494" x="11096625" y="4778375"/>
          <p14:tracePt t="64503" x="11053763" y="4778375"/>
          <p14:tracePt t="64510" x="11014075" y="4778375"/>
          <p14:tracePt t="64519" x="10968038" y="4778375"/>
          <p14:tracePt t="64525" x="10941050" y="4778375"/>
          <p14:tracePt t="64534" x="10906125" y="4778375"/>
          <p14:tracePt t="64541" x="10891838" y="4778375"/>
          <p14:tracePt t="64551" x="10875963" y="4778375"/>
          <p14:tracePt t="64558" x="10860088" y="4778375"/>
          <p14:tracePt t="64567" x="10856913" y="4778375"/>
          <p14:tracePt t="64661" x="10852150" y="4773613"/>
          <p14:tracePt t="64678" x="10852150" y="4765675"/>
          <p14:tracePt t="64694" x="10852150" y="4762500"/>
          <p14:tracePt t="64702" x="10852150" y="4759325"/>
          <p14:tracePt t="64718" x="10852150" y="4754563"/>
          <p14:tracePt t="64726" x="10852150" y="4751388"/>
          <p14:tracePt t="64735" x="10852150" y="4746625"/>
          <p14:tracePt t="64751" x="10852150" y="4743450"/>
          <p14:tracePt t="64758" x="10852150" y="4738688"/>
          <p14:tracePt t="64790" x="10852150" y="4735513"/>
          <p14:tracePt t="65253" x="10852150" y="4730750"/>
          <p14:tracePt t="65638" x="10852150" y="4724400"/>
          <p14:tracePt t="65681" x="10852150" y="4716463"/>
          <p14:tracePt t="65687" x="10852150" y="4711700"/>
          <p14:tracePt t="65703" x="10852150" y="4708525"/>
          <p14:tracePt t="65725" x="10852150" y="4703763"/>
          <p14:tracePt t="65741" x="10852150" y="4700588"/>
          <p14:tracePt t="66213" x="10872788" y="4689475"/>
          <p14:tracePt t="66270" x="10875963" y="4689475"/>
          <p14:tracePt t="66286" x="10879138" y="4692650"/>
          <p14:tracePt t="66293" x="10883900" y="4697413"/>
          <p14:tracePt t="66318" x="10887075" y="4697413"/>
          <p14:tracePt t="80217" x="11350625" y="4503738"/>
          <p14:tracePt t="80229" x="11358563" y="4492625"/>
          <p14:tracePt t="80239" x="11396663" y="4479925"/>
          <p14:tracePt t="80246" x="11428413" y="4460875"/>
          <p14:tracePt t="80255" x="11474450" y="4433888"/>
          <p14:tracePt t="80263" x="11496675" y="4414838"/>
          <p14:tracePt t="80271" x="11531600" y="4398963"/>
          <p14:tracePt t="80280" x="11539538" y="4384675"/>
          <p14:tracePt t="80286" x="11550650" y="4371975"/>
          <p14:tracePt t="80293" x="11550650" y="4368800"/>
          <p14:tracePt t="80302" x="11555413" y="4365625"/>
          <p14:tracePt t="80309" x="11555413" y="4357688"/>
          <p14:tracePt t="80319" x="11555413" y="4352925"/>
          <p14:tracePt t="80326" x="11555413" y="4344988"/>
          <p14:tracePt t="80335" x="11555413" y="4338638"/>
          <p14:tracePt t="80413" x="11550650" y="4338638"/>
          <p14:tracePt t="80469" x="11547475" y="4338638"/>
          <p14:tracePt t="80478" x="11531600" y="4338638"/>
          <p14:tracePt t="80487" x="11512550" y="4338638"/>
          <p14:tracePt t="80495" x="11493500" y="4341813"/>
          <p14:tracePt t="80504" x="11455400" y="4357688"/>
          <p14:tracePt t="80510" x="11412538" y="4376738"/>
          <p14:tracePt t="80519" x="11358563" y="4395788"/>
          <p14:tracePt t="80526" x="11315700" y="4411663"/>
          <p14:tracePt t="80535" x="11269663" y="4414838"/>
          <p14:tracePt t="80542" x="11215688" y="4430713"/>
          <p14:tracePt t="80552" x="11169650" y="4438650"/>
          <p14:tracePt t="80558" x="11129963" y="4449763"/>
          <p14:tracePt t="80567" x="11080750" y="4465638"/>
          <p14:tracePt t="80573" x="11045825" y="4465638"/>
          <p14:tracePt t="80583" x="11026775" y="4468813"/>
          <p14:tracePt t="80590" x="11010900" y="4468813"/>
          <p14:tracePt t="80597" x="11002963" y="4468813"/>
          <p14:tracePt t="80607" x="10991850" y="4473575"/>
          <p14:tracePt t="80614" x="10983913" y="4473575"/>
          <p14:tracePt t="80623" x="10975975" y="4473575"/>
          <p14:tracePt t="80630" x="10972800" y="4476750"/>
          <p14:tracePt t="80639" x="10968038" y="4476750"/>
          <p14:tracePt t="80647" x="10960100" y="4479925"/>
          <p14:tracePt t="80654" x="10948988" y="4492625"/>
          <p14:tracePt t="80664" x="10937875" y="4506913"/>
          <p14:tracePt t="80671" x="10929938" y="4514850"/>
          <p14:tracePt t="80681" x="10914063" y="4527550"/>
          <p14:tracePt t="80686" x="10910888" y="4530725"/>
          <p14:tracePt t="80693" x="10899775" y="4533900"/>
          <p14:tracePt t="80703" x="10887075" y="4538663"/>
          <p14:tracePt t="80709" x="10872788" y="4541838"/>
          <p14:tracePt t="80719" x="10860088" y="4549775"/>
          <p14:tracePt t="80726" x="10837863" y="4565650"/>
          <p14:tracePt t="80735" x="10821988" y="4576763"/>
          <p14:tracePt t="80742" x="10798175" y="4584700"/>
          <p14:tracePt t="80750" x="10775950" y="4611688"/>
          <p14:tracePt t="80757" x="10744200" y="4622800"/>
          <p14:tracePt t="80766" x="10721975" y="4635500"/>
          <p14:tracePt t="80774" x="10706100" y="4643438"/>
          <p14:tracePt t="80783" x="10690225" y="4654550"/>
          <p14:tracePt t="80790" x="10675938" y="4665663"/>
          <p14:tracePt t="80799" x="10668000" y="4673600"/>
          <p14:tracePt t="80806" x="10644188" y="4692650"/>
          <p14:tracePt t="80814" x="10636250" y="4697413"/>
          <p14:tracePt t="80823" x="10633075" y="4703763"/>
          <p14:tracePt t="80831" x="10621963" y="4708525"/>
          <p14:tracePt t="80840" x="10614025" y="4711700"/>
          <p14:tracePt t="80847" x="10598150" y="4724400"/>
          <p14:tracePt t="80856" x="10587038" y="4735513"/>
          <p14:tracePt t="80862" x="10574338" y="4738688"/>
          <p14:tracePt t="80873" x="10560050" y="4743450"/>
          <p14:tracePt t="80878" x="10544175" y="4754563"/>
          <p14:tracePt t="80887" x="10520363" y="4759325"/>
          <p14:tracePt t="80895" x="10493375" y="4765675"/>
          <p14:tracePt t="80904" x="10471150" y="4770438"/>
          <p14:tracePt t="80910" x="10444163" y="4781550"/>
          <p14:tracePt t="80919" x="10404475" y="4789488"/>
          <p14:tracePt t="80925" x="10358438" y="4797425"/>
          <p14:tracePt t="80936" x="10301288" y="4808538"/>
          <p14:tracePt t="80941" x="10228263" y="4816475"/>
          <p14:tracePt t="80952" x="10166350" y="4824413"/>
          <p14:tracePt t="80959" x="10099675" y="4832350"/>
          <p14:tracePt t="80968" x="10010775" y="4840288"/>
          <p14:tracePt t="80973" x="9956800" y="4840288"/>
          <p14:tracePt t="80982" x="9883775" y="4846638"/>
          <p14:tracePt t="80990" x="9813925" y="4846638"/>
          <p14:tracePt t="80999" x="9767888" y="4846638"/>
          <p14:tracePt t="81019" x="9637713" y="4819650"/>
          <p14:tracePt t="81024" x="9590088" y="4792663"/>
          <p14:tracePt t="81032" x="9525000" y="4770438"/>
          <p14:tracePt t="81039" x="9436100" y="4716463"/>
          <p14:tracePt t="81047" x="9239250" y="4611688"/>
          <p14:tracePt t="81056" x="9047163" y="4506913"/>
          <p14:tracePt t="81064" x="8810625" y="4371975"/>
          <p14:tracePt t="81072" x="8521700" y="4214813"/>
          <p14:tracePt t="81079" x="8201025" y="4040188"/>
          <p14:tracePt t="81087" x="7804150" y="3829050"/>
          <p14:tracePt t="81093" x="7405688" y="3600450"/>
          <p14:tracePt t="81102" x="6954838" y="3338513"/>
          <p14:tracePt t="81109" x="6469063" y="3071813"/>
          <p14:tracePt t="81119" x="6054725" y="2844800"/>
          <p14:tracePt t="81126" x="5492750" y="2527300"/>
          <p14:tracePt t="81138" x="4824413" y="2154238"/>
          <p14:tracePt t="81142" x="4210050" y="1798638"/>
          <p14:tracePt t="81151" x="3597275" y="1477963"/>
          <p14:tracePt t="81158" x="2982913" y="1157288"/>
          <p14:tracePt t="81167" x="2481263" y="919163"/>
          <p14:tracePt t="81175" x="1890713" y="647700"/>
          <p14:tracePt t="81183" x="1316038" y="390525"/>
          <p14:tracePt t="81191" x="690563" y="100013"/>
        </p14:tracePtLst>
      </p14:laserTraceLst>
    </p:ext>
    <p:ext uri="{E180D4A7-C9FB-4DFB-919C-405C955672EB}">
      <p14:showEvtLst xmlns:p14="http://schemas.microsoft.com/office/powerpoint/2010/main">
        <p14:playEvt time="6" objId="5"/>
        <p14:stopEvt time="81202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80C1DF-3AA4-4C37-B0EB-450159B96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CA60D-FD28-4955-98A7-5CD2CDC813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0607" y="1754188"/>
            <a:ext cx="4840941" cy="4022725"/>
          </a:xfrm>
        </p:spPr>
        <p:txBody>
          <a:bodyPr/>
          <a:lstStyle/>
          <a:p>
            <a:r>
              <a:rPr lang="en-US" dirty="0"/>
              <a:t>Most income transfers in from the Federal return</a:t>
            </a:r>
          </a:p>
          <a:p>
            <a:r>
              <a:rPr lang="en-US" dirty="0"/>
              <a:t>May have to modified</a:t>
            </a:r>
          </a:p>
          <a:p>
            <a:r>
              <a:rPr lang="en-US" dirty="0"/>
              <a:t>May have to be added</a:t>
            </a:r>
          </a:p>
          <a:p>
            <a:r>
              <a:rPr lang="en-US" dirty="0"/>
              <a:t>Line 27 = total NJ income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E1DB3B-7A68-438E-ADE9-4F81E3803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961" y="1497239"/>
            <a:ext cx="6961596" cy="462386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EE364-7E2F-4325-B375-9794BCC652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88367" y="1754188"/>
            <a:ext cx="5971112" cy="4022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2E6E5F-93DC-476F-BCF6-AC3AFC2A2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NJ 1040 Page 2 -Income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00324C-81C4-4DBB-A096-48B5D10EF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10-06-2020 v0.94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E35DABF-2FA9-4342-B125-0AF0E3CC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NJ FAM-32 NJ-1040 TY2019</a:t>
            </a:r>
            <a:endParaRPr lang="en-US" dirty="0"/>
          </a:p>
        </p:txBody>
      </p:sp>
      <p:pic>
        <p:nvPicPr>
          <p:cNvPr id="10" name="Media7">
            <a:hlinkClick r:id="" action="ppaction://media"/>
            <a:extLst>
              <a:ext uri="{FF2B5EF4-FFF2-40B4-BE49-F238E27FC236}">
                <a16:creationId xmlns:a16="http://schemas.microsoft.com/office/drawing/2014/main" id="{F5B19C6D-6070-47CD-8198-BE8A15E79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91813" y="5864352"/>
            <a:ext cx="485648" cy="48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5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36"/>
    </mc:Choice>
    <mc:Fallback xmlns="">
      <p:transition spd="slow" advTm="50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819" x="2419350" y="2049463"/>
          <p14:tracePt t="43821" x="2432050" y="2065338"/>
          <p14:tracePt t="43822" x="2438400" y="2071688"/>
          <p14:tracePt t="43825" x="2481263" y="2119313"/>
          <p14:tracePt t="43831" x="2497138" y="2133600"/>
          <p14:tracePt t="43839" x="2508250" y="2149475"/>
          <p14:tracePt t="43849" x="2524125" y="2173288"/>
          <p14:tracePt t="43855" x="2527300" y="2187575"/>
          <p14:tracePt t="43864" x="2540000" y="2214563"/>
          <p14:tracePt t="43872" x="2551113" y="2246313"/>
          <p14:tracePt t="43879" x="2559050" y="2273300"/>
          <p14:tracePt t="43888" x="2570163" y="2316163"/>
          <p14:tracePt t="43895" x="2589213" y="2346325"/>
          <p14:tracePt t="43904" x="2605088" y="2384425"/>
          <p14:tracePt t="43912" x="2616200" y="2438400"/>
          <p14:tracePt t="43920" x="2632075" y="2478088"/>
          <p14:tracePt t="43928" x="2635250" y="2524125"/>
          <p14:tracePt t="43936" x="2651125" y="2574925"/>
          <p14:tracePt t="43944" x="2655888" y="2601913"/>
          <p14:tracePt t="43953" x="2667000" y="2632075"/>
          <p14:tracePt t="43959" x="2674938" y="2678113"/>
          <p14:tracePt t="43970" x="2678113" y="2701925"/>
          <p14:tracePt t="43976" x="2678113" y="2743200"/>
          <p14:tracePt t="43985" x="2686050" y="2755900"/>
          <p14:tracePt t="43991" x="2686050" y="2774950"/>
          <p14:tracePt t="44001" x="2690813" y="2790825"/>
          <p14:tracePt t="44007" x="2690813" y="2805113"/>
          <p14:tracePt t="44017" x="2690813" y="2817813"/>
          <p14:tracePt t="44022" x="2690813" y="2832100"/>
          <p14:tracePt t="44034" x="2690813" y="2840038"/>
          <p14:tracePt t="44039" x="2690813" y="2863850"/>
          <p14:tracePt t="44049" x="2693988" y="2871788"/>
          <p14:tracePt t="44056" x="2693988" y="2879725"/>
          <p14:tracePt t="44064" x="2697163" y="2894013"/>
          <p14:tracePt t="44072" x="2705100" y="2909888"/>
          <p14:tracePt t="44079" x="2709863" y="2917825"/>
          <p14:tracePt t="44088" x="2713038" y="2928938"/>
          <p14:tracePt t="44096" x="2717800" y="2936875"/>
          <p14:tracePt t="44104" x="2728913" y="2952750"/>
          <p14:tracePt t="44112" x="2736850" y="2963863"/>
          <p14:tracePt t="44120" x="2747963" y="2971800"/>
          <p14:tracePt t="44133" x="2751138" y="2974975"/>
          <p14:tracePt t="44137" x="2759075" y="2982913"/>
          <p14:tracePt t="44146" x="2771775" y="2995613"/>
          <p14:tracePt t="44159" x="2790825" y="3006725"/>
          <p14:tracePt t="44168" x="2832100" y="3033713"/>
          <p14:tracePt t="44176" x="2855913" y="3049588"/>
          <p14:tracePt t="44184" x="2879725" y="3060700"/>
          <p14:tracePt t="44191" x="2898775" y="3071813"/>
          <p14:tracePt t="44201" x="2921000" y="3076575"/>
          <p14:tracePt t="44207" x="2944813" y="3087688"/>
          <p14:tracePt t="44216" x="2955925" y="3090863"/>
          <p14:tracePt t="44223" x="2979738" y="3098800"/>
          <p14:tracePt t="44233" x="2995613" y="3103563"/>
          <p14:tracePt t="44239" x="3014663" y="3103563"/>
          <p14:tracePt t="44249" x="3028950" y="3106738"/>
          <p14:tracePt t="44256" x="3049588" y="3106738"/>
          <p14:tracePt t="44265" x="3076575" y="3114675"/>
          <p14:tracePt t="44272" x="3114675" y="3117850"/>
          <p14:tracePt t="44279" x="3152775" y="3125788"/>
          <p14:tracePt t="44288" x="3192463" y="3136900"/>
          <p14:tracePt t="44296" x="3246438" y="3144838"/>
          <p14:tracePt t="44305" x="3292475" y="3160713"/>
          <p14:tracePt t="44312" x="3338513" y="3163888"/>
          <p14:tracePt t="44321" x="3403600" y="3179763"/>
          <p14:tracePt t="44329" x="3457575" y="3187700"/>
          <p14:tracePt t="44336" x="3508375" y="3198813"/>
          <p14:tracePt t="44344" x="3535363" y="3206750"/>
          <p14:tracePt t="44353" x="3573463" y="3214688"/>
          <p14:tracePt t="44359" x="3600450" y="3214688"/>
          <p14:tracePt t="44369" x="3624263" y="3219450"/>
          <p14:tracePt t="44375" x="3632200" y="3219450"/>
          <p14:tracePt t="44385" x="3646488" y="3219450"/>
          <p14:tracePt t="44392" x="3662363" y="3222625"/>
          <p14:tracePt t="44401" x="3670300" y="3222625"/>
          <p14:tracePt t="44407" x="3678238" y="3225800"/>
          <p14:tracePt t="44417" x="3681413" y="3225800"/>
          <p14:tracePt t="44433" x="3689350" y="3233738"/>
          <p14:tracePt t="44449" x="3694113" y="3233738"/>
          <p14:tracePt t="44456" x="3697288" y="3233738"/>
          <p14:tracePt t="44464" x="3700463" y="3238500"/>
          <p14:tracePt t="44472" x="3705225" y="3241675"/>
          <p14:tracePt t="44488" x="3716338" y="3249613"/>
          <p14:tracePt t="44504" x="3721100" y="3257550"/>
          <p14:tracePt t="44513" x="3721100" y="3260725"/>
          <p14:tracePt t="44520" x="3721100" y="3265488"/>
          <p14:tracePt t="44530" x="3724275" y="3268663"/>
          <p14:tracePt t="44537" x="3724275" y="3273425"/>
          <p14:tracePt t="44607" x="3721100" y="3273425"/>
          <p14:tracePt t="44616" x="3713163" y="3265488"/>
          <p14:tracePt t="44623" x="3708400" y="3252788"/>
          <p14:tracePt t="44632" x="3705225" y="3249613"/>
          <p14:tracePt t="44639" x="3700463" y="3241675"/>
          <p14:tracePt t="44649" x="3697288" y="3238500"/>
          <p14:tracePt t="44655" x="3694113" y="3233738"/>
          <p14:tracePt t="44681" x="3689350" y="3225800"/>
          <p14:tracePt t="44687" x="3686175" y="3222625"/>
          <p14:tracePt t="44728" x="3681413" y="3222625"/>
          <p14:tracePt t="44839" x="3681413" y="3219450"/>
          <p14:tracePt t="44991" x="3678238" y="3211513"/>
          <p14:tracePt t="45007" x="3673475" y="3198813"/>
          <p14:tracePt t="45023" x="3670300" y="3190875"/>
          <p14:tracePt t="45039" x="3670300" y="3184525"/>
          <p14:tracePt t="45049" x="3670300" y="3179763"/>
          <p14:tracePt t="45055" x="3667125" y="3176588"/>
          <p14:tracePt t="45062" x="3662363" y="3171825"/>
          <p14:tracePt t="45079" x="3662363" y="3168650"/>
          <p14:tracePt t="45088" x="3662363" y="3163888"/>
          <p14:tracePt t="45112" x="3662363" y="3160713"/>
          <p14:tracePt t="45127" x="3659188" y="3157538"/>
          <p14:tracePt t="45152" x="3654425" y="3152775"/>
          <p14:tracePt t="45168" x="3651250" y="3149600"/>
          <p14:tracePt t="45719" x="3646488" y="3141663"/>
          <p14:tracePt t="45727" x="3635375" y="3130550"/>
          <p14:tracePt t="45736" x="3619500" y="3117850"/>
          <p14:tracePt t="45743" x="3613150" y="3106738"/>
          <p14:tracePt t="45753" x="3600450" y="3082925"/>
          <p14:tracePt t="45759" x="3586163" y="3068638"/>
          <p14:tracePt t="45768" x="3554413" y="3009900"/>
          <p14:tracePt t="45775" x="3527425" y="2960688"/>
          <p14:tracePt t="45785" x="3497263" y="2894013"/>
          <p14:tracePt t="45791" x="3462338" y="2828925"/>
          <p14:tracePt t="45801" x="3430588" y="2736850"/>
          <p14:tracePt t="45807" x="3400425" y="2659063"/>
          <p14:tracePt t="45816" x="3368675" y="2566988"/>
          <p14:tracePt t="45823" x="3338513" y="2486025"/>
          <p14:tracePt t="45831" x="3314700" y="2400300"/>
          <p14:tracePt t="45840" x="3265488" y="2292350"/>
          <p14:tracePt t="45847" x="3219450" y="2214563"/>
          <p14:tracePt t="45856" x="3176588" y="2157413"/>
          <p14:tracePt t="45864" x="3133725" y="2106613"/>
          <p14:tracePt t="45872" x="3071813" y="2049463"/>
          <p14:tracePt t="45880" x="3022600" y="2003425"/>
          <p14:tracePt t="45888" x="2963863" y="1952625"/>
          <p14:tracePt t="45897" x="2906713" y="1903413"/>
          <p14:tracePt t="45904" x="2855913" y="1855788"/>
          <p14:tracePt t="45912" x="2798763" y="1814513"/>
          <p14:tracePt t="45920" x="2763838" y="1787525"/>
          <p14:tracePt t="45928" x="2720975" y="1744663"/>
          <p14:tracePt t="45936" x="2697163" y="1720850"/>
          <p14:tracePt t="45943" x="2662238" y="1690688"/>
          <p14:tracePt t="45952" x="2647950" y="1663700"/>
          <p14:tracePt t="45959" x="2635250" y="1644650"/>
          <p14:tracePt t="45968" x="2616200" y="1620838"/>
          <p14:tracePt t="45985" x="2597150" y="1590675"/>
          <p14:tracePt t="45991" x="2593975" y="1574800"/>
          <p14:tracePt t="46001" x="2581275" y="1558925"/>
          <p14:tracePt t="46008" x="2578100" y="1543050"/>
          <p14:tracePt t="46017" x="2566988" y="1528763"/>
          <p14:tracePt t="46024" x="2559050" y="1512888"/>
          <p14:tracePt t="46031" x="2551113" y="1504950"/>
          <p14:tracePt t="46040" x="2547938" y="1493838"/>
          <p14:tracePt t="46047" x="2540000" y="1485900"/>
          <p14:tracePt t="46056" x="2535238" y="1482725"/>
          <p14:tracePt t="46064" x="2532063" y="1474788"/>
          <p14:tracePt t="46072" x="2527300" y="1470025"/>
          <p14:tracePt t="46081" x="2527300" y="1466850"/>
          <p14:tracePt t="46089" x="2516188" y="1462088"/>
          <p14:tracePt t="46096" x="2513013" y="1458913"/>
          <p14:tracePt t="46104" x="2508250" y="1455738"/>
          <p14:tracePt t="46111" x="2500313" y="1443038"/>
          <p14:tracePt t="46120" x="2493963" y="1443038"/>
          <p14:tracePt t="46127" x="2470150" y="1435100"/>
          <p14:tracePt t="46139" x="2462213" y="1435100"/>
          <p14:tracePt t="46143" x="2446338" y="1427163"/>
          <p14:tracePt t="46152" x="2435225" y="1427163"/>
          <p14:tracePt t="46159" x="2408238" y="1427163"/>
          <p14:tracePt t="46168" x="2384425" y="1423988"/>
          <p14:tracePt t="46176" x="2365375" y="1423988"/>
          <p14:tracePt t="46185" x="2357438" y="1423988"/>
          <p14:tracePt t="46191" x="2346325" y="1423988"/>
          <p14:tracePt t="46200" x="2338388" y="1423988"/>
          <p14:tracePt t="46215" x="2335213" y="1423988"/>
          <p14:tracePt t="46224" x="2327275" y="1420813"/>
          <p14:tracePt t="46232" x="2324100" y="1420813"/>
          <p14:tracePt t="46240" x="2303463" y="1420813"/>
          <p14:tracePt t="46248" x="2297113" y="1416050"/>
          <p14:tracePt t="46256" x="2281238" y="1416050"/>
          <p14:tracePt t="46265" x="2273300" y="1412875"/>
          <p14:tracePt t="46273" x="2257425" y="1404938"/>
          <p14:tracePt t="46282" x="2249488" y="1404938"/>
          <p14:tracePt t="46297" x="2227263" y="1393825"/>
          <p14:tracePt t="46311" x="2222500" y="1389063"/>
          <p14:tracePt t="46336" x="2219325" y="1385888"/>
          <p14:tracePt t="46368" x="2214563" y="1385888"/>
          <p14:tracePt t="46384" x="2208213" y="1381125"/>
          <p14:tracePt t="46391" x="2203450" y="1377950"/>
          <p14:tracePt t="46400" x="2195513" y="1377950"/>
          <p14:tracePt t="46409" x="2192338" y="1377950"/>
          <p14:tracePt t="46416" x="2181225" y="1373188"/>
          <p14:tracePt t="46424" x="2176463" y="1373188"/>
          <p14:tracePt t="46431" x="2160588" y="1373188"/>
          <p14:tracePt t="46440" x="2154238" y="1370013"/>
          <p14:tracePt t="46448" x="2146300" y="1370013"/>
          <p14:tracePt t="46456" x="2133600" y="1370013"/>
          <p14:tracePt t="46464" x="2127250" y="1370013"/>
          <p14:tracePt t="46472" x="2119313" y="1370013"/>
          <p14:tracePt t="46480" x="2106613" y="1366838"/>
          <p14:tracePt t="46488" x="2095500" y="1366838"/>
          <p14:tracePt t="46495" x="2076450" y="1366838"/>
          <p14:tracePt t="46505" x="2049463" y="1366838"/>
          <p14:tracePt t="46511" x="2033588" y="1366838"/>
          <p14:tracePt t="46521" x="1998663" y="1366838"/>
          <p14:tracePt t="46527" x="1971675" y="1366838"/>
          <p14:tracePt t="46536" x="1933575" y="1366838"/>
          <p14:tracePt t="46543" x="1898650" y="1366838"/>
          <p14:tracePt t="46552" x="1860550" y="1366838"/>
          <p14:tracePt t="46559" x="1825625" y="1366838"/>
          <p14:tracePt t="46569" x="1766888" y="1350963"/>
          <p14:tracePt t="46576" x="1712913" y="1339850"/>
          <p14:tracePt t="46585" x="1666875" y="1331913"/>
          <p14:tracePt t="46591" x="1609725" y="1316038"/>
          <p14:tracePt t="46600" x="1570038" y="1312863"/>
          <p14:tracePt t="46608" x="1543050" y="1304925"/>
          <p14:tracePt t="46615" x="1520825" y="1292225"/>
          <p14:tracePt t="46624" x="1512888" y="1292225"/>
          <p14:tracePt t="46632" x="1509713" y="1289050"/>
          <p14:tracePt t="46641" x="1504950" y="1289050"/>
          <p14:tracePt t="46656" x="1501775" y="1285875"/>
          <p14:tracePt t="46664" x="1493838" y="1277938"/>
          <p14:tracePt t="46672" x="1482725" y="1270000"/>
          <p14:tracePt t="46679" x="1450975" y="1250950"/>
          <p14:tracePt t="46688" x="1412875" y="1223963"/>
          <p14:tracePt t="46698" x="1335088" y="1169988"/>
          <p14:tracePt t="46704" x="1270000" y="1127125"/>
          <p14:tracePt t="46711" x="1219200" y="1095375"/>
          <p14:tracePt t="46721" x="1146175" y="1054100"/>
          <p14:tracePt t="46727" x="1057275" y="1008063"/>
          <p14:tracePt t="46736" x="952500" y="941388"/>
          <p14:tracePt t="46743" x="865188" y="895350"/>
          <p14:tracePt t="46753" x="757238" y="833438"/>
          <p14:tracePt t="46759" x="682625" y="795338"/>
          <p14:tracePt t="46769" x="614363" y="755650"/>
          <p14:tracePt t="46775" x="566738" y="728663"/>
          <p14:tracePt t="46785" x="525463" y="701675"/>
          <p14:tracePt t="46791" x="493713" y="682625"/>
          <p14:tracePt t="46800" x="471488" y="668338"/>
          <p14:tracePt t="46808" x="455613" y="652463"/>
          <p14:tracePt t="46816" x="439738" y="636588"/>
          <p14:tracePt t="46824" x="420688" y="609600"/>
          <p14:tracePt t="46832" x="404813" y="587375"/>
          <p14:tracePt t="46840" x="377825" y="547688"/>
          <p14:tracePt t="46849" x="358775" y="525463"/>
          <p14:tracePt t="46857" x="347663" y="493713"/>
          <p14:tracePt t="46865" x="320675" y="444500"/>
          <p14:tracePt t="46872" x="301625" y="412750"/>
          <p14:tracePt t="46879" x="288925" y="390525"/>
          <p14:tracePt t="46888" x="261938" y="342900"/>
          <p14:tracePt t="46896" x="242888" y="307975"/>
          <p14:tracePt t="46904" x="223838" y="277813"/>
          <p14:tracePt t="46911" x="204788" y="247650"/>
          <p14:tracePt t="46922" x="177800" y="204788"/>
          <p14:tracePt t="46928" x="166688" y="185738"/>
          <p14:tracePt t="46937" x="153988" y="153988"/>
          <p14:tracePt t="46943" x="150813" y="131763"/>
          <p14:tracePt t="46952" x="139700" y="112713"/>
          <p14:tracePt t="46959" x="134938" y="100013"/>
          <p14:tracePt t="46970" x="127000" y="80963"/>
          <p14:tracePt t="46976" x="123825" y="65088"/>
          <p14:tracePt t="46984" x="119063" y="46038"/>
          <p14:tracePt t="46991" x="107950" y="23813"/>
          <p14:tracePt t="46999" x="96838" y="0"/>
        </p14:tracePtLst>
      </p14:laserTraceLst>
    </p:ext>
    <p:ext uri="{E180D4A7-C9FB-4DFB-919C-405C955672EB}">
      <p14:showEvtLst xmlns:p14="http://schemas.microsoft.com/office/powerpoint/2010/main">
        <p14:playEvt time="0" objId="10"/>
        <p14:stopEvt time="49011" objId="10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3D4B5F-E826-4274-BBFD-3F606383C6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DAA8661-96F0-44D1-99AF-B61CFD6D218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1391207" y="1548576"/>
            <a:ext cx="9733607" cy="170023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EF77226-E011-4629-AE99-80A08B26A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NJ 1040 – Exclusions &amp; Gross Income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47C157B-EB00-4C62-A5B4-3A598E10A6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78467" y="3609192"/>
            <a:ext cx="9753600" cy="2656115"/>
          </a:xfrm>
        </p:spPr>
        <p:txBody>
          <a:bodyPr/>
          <a:lstStyle/>
          <a:p>
            <a:r>
              <a:rPr lang="en-US" dirty="0"/>
              <a:t>Retirement/Pension exclusions reduces total income</a:t>
            </a:r>
          </a:p>
          <a:p>
            <a:pPr lvl="1"/>
            <a:r>
              <a:rPr lang="en-US" dirty="0"/>
              <a:t>Over 62, blind or disabled</a:t>
            </a:r>
          </a:p>
          <a:p>
            <a:r>
              <a:rPr lang="en-US" dirty="0"/>
              <a:t>“New Jersey Gross Income” is like federal Adjusted Gross Income.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A892453-B357-449F-BC21-60F7CA5D11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786955" y="4114148"/>
            <a:ext cx="962688" cy="83132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EC040B-5BFB-44A3-82E4-A4B03D9CBF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NJ FAM-32 NJ-1040 TY2019</a:t>
            </a:r>
            <a:endParaRPr lang="en-US" dirty="0"/>
          </a:p>
        </p:txBody>
      </p:sp>
      <p:pic>
        <p:nvPicPr>
          <p:cNvPr id="6" name="Media8">
            <a:hlinkClick r:id="" action="ppaction://media"/>
            <a:extLst>
              <a:ext uri="{FF2B5EF4-FFF2-40B4-BE49-F238E27FC236}">
                <a16:creationId xmlns:a16="http://schemas.microsoft.com/office/drawing/2014/main" id="{D19B291C-EDF4-48A0-958C-76CE8693E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913533" y="50765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9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53"/>
    </mc:Choice>
    <mc:Fallback xmlns="">
      <p:transition spd="slow" advTm="65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655" x="65088" y="471488"/>
          <p14:tracePt t="28664" x="92075" y="485775"/>
          <p14:tracePt t="28675" x="115888" y="504825"/>
          <p14:tracePt t="28681" x="166688" y="547688"/>
          <p14:tracePt t="28691" x="204788" y="590550"/>
          <p14:tracePt t="28697" x="247650" y="633413"/>
          <p14:tracePt t="28706" x="285750" y="682625"/>
          <p14:tracePt t="28713" x="315913" y="722313"/>
          <p14:tracePt t="28720" x="350838" y="763588"/>
          <p14:tracePt t="28730" x="396875" y="822325"/>
          <p14:tracePt t="28737" x="431800" y="879475"/>
          <p14:tracePt t="28746" x="466725" y="922338"/>
          <p14:tracePt t="28753" x="493713" y="965200"/>
          <p14:tracePt t="28763" x="512763" y="1003300"/>
          <p14:tracePt t="28768" x="531813" y="1027113"/>
          <p14:tracePt t="28778" x="544513" y="1057275"/>
          <p14:tracePt t="28786" x="563563" y="1081088"/>
          <p14:tracePt t="28794" x="579438" y="1111250"/>
          <p14:tracePt t="28801" x="609600" y="1154113"/>
          <p14:tracePt t="28810" x="625475" y="1184275"/>
          <p14:tracePt t="28817" x="652463" y="1223963"/>
          <p14:tracePt t="28826" x="698500" y="1273175"/>
          <p14:tracePt t="28832" x="763588" y="1335088"/>
          <p14:tracePt t="28842" x="833438" y="1397000"/>
          <p14:tracePt t="28849" x="898525" y="1447800"/>
          <p14:tracePt t="28858" x="957263" y="1493838"/>
          <p14:tracePt t="28865" x="1027113" y="1543050"/>
          <p14:tracePt t="28875" x="1092200" y="1574800"/>
          <p14:tracePt t="28881" x="1143000" y="1601788"/>
          <p14:tracePt t="28888" x="1189038" y="1620838"/>
          <p14:tracePt t="28897" x="1254125" y="1644650"/>
          <p14:tracePt t="28909" x="1319213" y="1674813"/>
          <p14:tracePt t="28914" x="1393825" y="1693863"/>
          <p14:tracePt t="28920" x="1485900" y="1717675"/>
          <p14:tracePt t="28930" x="1577975" y="1747838"/>
          <p14:tracePt t="28936" x="1725613" y="1790700"/>
          <p14:tracePt t="28945" x="1914525" y="1855788"/>
          <p14:tracePt t="28954" x="2119313" y="1922463"/>
          <p14:tracePt t="28962" x="2466975" y="2044700"/>
          <p14:tracePt t="28989" x="3589338" y="2411413"/>
          <p14:tracePt t="28994" x="4029075" y="2554288"/>
          <p14:tracePt t="29000" x="4371975" y="2647950"/>
          <p14:tracePt t="29009" x="4813300" y="2774950"/>
          <p14:tracePt t="29017" x="5233988" y="2901950"/>
          <p14:tracePt t="29026" x="5689600" y="3044825"/>
          <p14:tracePt t="29034" x="6094413" y="3168650"/>
          <p14:tracePt t="29042" x="6461125" y="3292475"/>
          <p14:tracePt t="29048" x="6769100" y="3384550"/>
          <p14:tracePt t="29056" x="7140575" y="3519488"/>
          <p14:tracePt t="29064" x="7491413" y="3654425"/>
          <p14:tracePt t="29074" x="7826375" y="3789363"/>
          <p14:tracePt t="29081" x="8197850" y="3940175"/>
          <p14:tracePt t="29090" x="8502650" y="4083050"/>
          <p14:tracePt t="29097" x="8748713" y="4210050"/>
          <p14:tracePt t="29107" x="9053513" y="4368800"/>
          <p14:tracePt t="29113" x="9344025" y="4522788"/>
          <p14:tracePt t="29120" x="9644063" y="4684713"/>
          <p14:tracePt t="29129" x="9915525" y="4840288"/>
          <p14:tracePt t="29138" x="10169525" y="4989513"/>
          <p14:tracePt t="29579" x="9888538" y="5538788"/>
          <p14:tracePt t="29585" x="9821863" y="5511800"/>
          <p14:tracePt t="29595" x="9748838" y="5487988"/>
          <p14:tracePt t="29601" x="9691688" y="5468938"/>
          <p14:tracePt t="29610" x="9610725" y="5453063"/>
          <p14:tracePt t="29617" x="9536113" y="5437188"/>
          <p14:tracePt t="29626" x="9463088" y="5430838"/>
          <p14:tracePt t="29632" x="9363075" y="5414963"/>
          <p14:tracePt t="29643" x="9271000" y="5407025"/>
          <p14:tracePt t="29649" x="9190038" y="5407025"/>
          <p14:tracePt t="29658" x="9120188" y="5399088"/>
          <p14:tracePt t="29665" x="9047163" y="5399088"/>
          <p14:tracePt t="29675" x="8993188" y="5399088"/>
          <p14:tracePt t="29681" x="8972550" y="5399088"/>
          <p14:tracePt t="29691" x="8953500" y="5399088"/>
          <p14:tracePt t="29698" x="8942388" y="5399088"/>
          <p14:tracePt t="29704" x="8939213" y="5399088"/>
          <p14:tracePt t="29714" x="8934450" y="5399088"/>
          <p14:tracePt t="29720" x="8931275" y="5399088"/>
          <p14:tracePt t="29730" x="8923338" y="5395913"/>
          <p14:tracePt t="29737" x="8915400" y="5395913"/>
          <p14:tracePt t="29745" x="8899525" y="5383213"/>
          <p14:tracePt t="29756" x="8880475" y="5380038"/>
          <p14:tracePt t="29762" x="8845550" y="5360988"/>
          <p14:tracePt t="29769" x="8818563" y="5356225"/>
          <p14:tracePt t="29778" x="8796338" y="5345113"/>
          <p14:tracePt t="29785" x="8764588" y="5334000"/>
          <p14:tracePt t="29794" x="8756650" y="5334000"/>
          <p14:tracePt t="29800" x="8742363" y="5321300"/>
          <p14:tracePt t="29810" x="8734425" y="5321300"/>
          <p14:tracePt t="29817" x="8721725" y="5310188"/>
          <p14:tracePt t="29833" x="8718550" y="5310188"/>
          <p14:tracePt t="29847" x="8715375" y="5307013"/>
          <p14:tracePt t="29865" x="8715375" y="5302250"/>
          <p14:tracePt t="29874" x="8715375" y="5287963"/>
          <p14:tracePt t="29881" x="8715375" y="5260975"/>
          <p14:tracePt t="29890" x="8715375" y="5240338"/>
          <p14:tracePt t="29897" x="8718550" y="5199063"/>
          <p14:tracePt t="29906" x="8729663" y="5151438"/>
          <p14:tracePt t="29912" x="8737600" y="5078413"/>
          <p14:tracePt t="29921" x="8737600" y="4997450"/>
          <p14:tracePt t="29929" x="8734425" y="4900613"/>
          <p14:tracePt t="29938" x="8691563" y="4778375"/>
          <p14:tracePt t="29945" x="8637588" y="4657725"/>
          <p14:tracePt t="29955" x="8556625" y="4530725"/>
          <p14:tracePt t="29962" x="8494713" y="4449763"/>
          <p14:tracePt t="29969" x="8408988" y="4365625"/>
          <p14:tracePt t="29978" x="8340725" y="4295775"/>
          <p14:tracePt t="29985" x="8262938" y="4233863"/>
          <p14:tracePt t="29994" x="8212138" y="4198938"/>
          <p14:tracePt t="30015" x="8104188" y="4117975"/>
          <p14:tracePt t="30016" x="8074025" y="4102100"/>
          <p14:tracePt t="30026" x="8058150" y="4090988"/>
          <p14:tracePt t="30153" x="8054975" y="4090988"/>
          <p14:tracePt t="30169" x="8050213" y="4090988"/>
          <p14:tracePt t="30178" x="8047038" y="4090988"/>
          <p14:tracePt t="30185" x="8035925" y="4090988"/>
          <p14:tracePt t="30194" x="8031163" y="4106863"/>
          <p14:tracePt t="30199" x="8020050" y="4125913"/>
          <p14:tracePt t="30210" x="8004175" y="4137025"/>
          <p14:tracePt t="30217" x="7985125" y="4152900"/>
          <p14:tracePt t="30226" x="7969250" y="4168775"/>
          <p14:tracePt t="30233" x="7954963" y="4179888"/>
          <p14:tracePt t="30242" x="7931150" y="4183063"/>
          <p14:tracePt t="30249" x="7904163" y="4183063"/>
          <p14:tracePt t="30257" x="7869238" y="4183063"/>
          <p14:tracePt t="30265" x="7839075" y="4183063"/>
          <p14:tracePt t="30274" x="7777163" y="4183063"/>
          <p14:tracePt t="30281" x="7737475" y="4168775"/>
          <p14:tracePt t="30288" x="7680325" y="4156075"/>
          <p14:tracePt t="30298" x="7634288" y="4148138"/>
          <p14:tracePt t="30305" x="7596188" y="4133850"/>
          <p14:tracePt t="30313" x="7575550" y="4129088"/>
          <p14:tracePt t="30321" x="7567613" y="4129088"/>
          <p14:tracePt t="30330" x="7553325" y="4125913"/>
          <p14:tracePt t="30346" x="7548563" y="4125913"/>
          <p14:tracePt t="30394" x="7545388" y="4125913"/>
          <p14:tracePt t="30400" x="7540625" y="4125913"/>
          <p14:tracePt t="30410" x="7534275" y="4125913"/>
          <p14:tracePt t="30417" x="7521575" y="4125913"/>
          <p14:tracePt t="30426" x="7502525" y="4125913"/>
          <p14:tracePt t="30433" x="7486650" y="4125913"/>
          <p14:tracePt t="30443" x="7459663" y="4129088"/>
          <p14:tracePt t="30450" x="7432675" y="4129088"/>
          <p14:tracePt t="30459" x="7405688" y="4129088"/>
          <p14:tracePt t="30465" x="7375525" y="4129088"/>
          <p14:tracePt t="30475" x="7348538" y="4129088"/>
          <p14:tracePt t="30482" x="7329488" y="4129088"/>
          <p14:tracePt t="30489" x="7310438" y="4129088"/>
          <p14:tracePt t="30497" x="7297738" y="4137025"/>
          <p14:tracePt t="30505" x="7289800" y="4137025"/>
          <p14:tracePt t="30514" x="7286625" y="4141788"/>
          <p14:tracePt t="30522" x="7283450" y="4141788"/>
          <p14:tracePt t="30530" x="7275513" y="4144963"/>
          <p14:tracePt t="30539" x="7262813" y="4148138"/>
          <p14:tracePt t="30545" x="7259638" y="4152900"/>
          <p14:tracePt t="30553" x="7251700" y="4156075"/>
          <p14:tracePt t="30562" x="7232650" y="4168775"/>
          <p14:tracePt t="30569" x="7216775" y="4183063"/>
          <p14:tracePt t="30578" x="7178675" y="4195763"/>
          <p14:tracePt t="30585" x="7140575" y="4202113"/>
          <p14:tracePt t="30594" x="7100888" y="4214813"/>
          <p14:tracePt t="30599" x="7078663" y="4225925"/>
          <p14:tracePt t="30610" x="7046913" y="4237038"/>
          <p14:tracePt t="30617" x="7032625" y="4244975"/>
          <p14:tracePt t="30626" x="7027863" y="4244975"/>
          <p14:tracePt t="30633" x="7024688" y="4249738"/>
          <p14:tracePt t="30656" x="7019925" y="4249738"/>
          <p14:tracePt t="30689" x="7019925" y="4252913"/>
          <p14:tracePt t="30698" x="7016750" y="4256088"/>
          <p14:tracePt t="30705" x="7011988" y="4260850"/>
          <p14:tracePt t="30714" x="7005638" y="4268788"/>
          <p14:tracePt t="30722" x="6992938" y="4283075"/>
          <p14:tracePt t="30730" x="6978650" y="4298950"/>
          <p14:tracePt t="30737" x="6962775" y="4314825"/>
          <p14:tracePt t="30746" x="6946900" y="4322763"/>
          <p14:tracePt t="30753" x="6923088" y="4344988"/>
          <p14:tracePt t="30762" x="6908800" y="4360863"/>
          <p14:tracePt t="30769" x="6884988" y="4379913"/>
          <p14:tracePt t="30778" x="6877050" y="4395788"/>
          <p14:tracePt t="30785" x="6858000" y="4419600"/>
          <p14:tracePt t="30794" x="6850063" y="4425950"/>
          <p14:tracePt t="30800" x="6846888" y="4441825"/>
          <p14:tracePt t="30810" x="6835775" y="4465638"/>
          <p14:tracePt t="30817" x="6827838" y="4484688"/>
          <p14:tracePt t="30827" x="6823075" y="4522788"/>
          <p14:tracePt t="30833" x="6815138" y="4562475"/>
          <p14:tracePt t="30849" x="6808788" y="4684713"/>
          <p14:tracePt t="30858" x="6800850" y="4724400"/>
          <p14:tracePt t="30865" x="6796088" y="4770438"/>
          <p14:tracePt t="30872" x="6788150" y="4808538"/>
          <p14:tracePt t="30881" x="6781800" y="4846638"/>
          <p14:tracePt t="30889" x="6769100" y="4873625"/>
          <p14:tracePt t="30898" x="6765925" y="4913313"/>
          <p14:tracePt t="30906" x="6750050" y="4951413"/>
          <p14:tracePt t="30914" x="6746875" y="4967288"/>
          <p14:tracePt t="30923" x="6742113" y="4989513"/>
          <p14:tracePt t="30930" x="6742113" y="5010150"/>
          <p14:tracePt t="30937" x="6742113" y="5024438"/>
          <p14:tracePt t="30946" x="6734175" y="5043488"/>
          <p14:tracePt t="30953" x="6734175" y="5064125"/>
          <p14:tracePt t="30962" x="6738938" y="5083175"/>
          <p14:tracePt t="30975" x="6738938" y="5094288"/>
          <p14:tracePt t="30979" x="6746875" y="5113338"/>
          <p14:tracePt t="30986" x="6754813" y="5129213"/>
          <p14:tracePt t="30995" x="6769100" y="5151438"/>
          <p14:tracePt t="31001" x="6781800" y="5175250"/>
          <p14:tracePt t="31010" x="6796088" y="5191125"/>
          <p14:tracePt t="31017" x="6811963" y="5207000"/>
          <p14:tracePt t="31026" x="6827838" y="5221288"/>
          <p14:tracePt t="31033" x="6850063" y="5245100"/>
          <p14:tracePt t="31042" x="6865938" y="5260975"/>
          <p14:tracePt t="31049" x="6881813" y="5272088"/>
          <p14:tracePt t="31057" x="6892925" y="5275263"/>
          <p14:tracePt t="31066" x="6900863" y="5280025"/>
          <p14:tracePt t="31073" x="6916738" y="5283200"/>
          <p14:tracePt t="31081" x="6923088" y="5291138"/>
          <p14:tracePt t="31089" x="6935788" y="5291138"/>
          <p14:tracePt t="31099" x="6962775" y="5291138"/>
          <p14:tracePt t="31106" x="6989763" y="5291138"/>
          <p14:tracePt t="31113" x="7024688" y="5291138"/>
          <p14:tracePt t="31122" x="7062788" y="5291138"/>
          <p14:tracePt t="31130" x="7143750" y="5280025"/>
          <p14:tracePt t="31137" x="7216775" y="5264150"/>
          <p14:tracePt t="31146" x="7283450" y="5240338"/>
          <p14:tracePt t="31153" x="7364413" y="5229225"/>
          <p14:tracePt t="31162" x="7445375" y="5221288"/>
          <p14:tracePt t="31169" x="7518400" y="5207000"/>
          <p14:tracePt t="31178" x="7591425" y="5191125"/>
          <p14:tracePt t="31185" x="7650163" y="5175250"/>
          <p14:tracePt t="31194" x="7677150" y="5172075"/>
          <p14:tracePt t="31201" x="7688263" y="5167313"/>
          <p14:tracePt t="31226" x="7691438" y="5167313"/>
          <p14:tracePt t="31242" x="7696200" y="5167313"/>
          <p14:tracePt t="31249" x="7696200" y="5164138"/>
          <p14:tracePt t="31257" x="7699375" y="5159375"/>
          <p14:tracePt t="31265" x="7704138" y="5156200"/>
          <p14:tracePt t="31272" x="7715250" y="5140325"/>
          <p14:tracePt t="31281" x="7731125" y="5124450"/>
          <p14:tracePt t="31289" x="7753350" y="5102225"/>
          <p14:tracePt t="31298" x="7780338" y="5075238"/>
          <p14:tracePt t="31306" x="7812088" y="5043488"/>
          <p14:tracePt t="31313" x="7847013" y="5010150"/>
          <p14:tracePt t="31322" x="7896225" y="4975225"/>
          <p14:tracePt t="31329" x="7931150" y="4932363"/>
          <p14:tracePt t="31337" x="7966075" y="4894263"/>
          <p14:tracePt t="31346" x="7996238" y="4867275"/>
          <p14:tracePt t="31353" x="8012113" y="4854575"/>
          <p14:tracePt t="31361" x="8015288" y="4846638"/>
          <p14:tracePt t="31369" x="8020050" y="4840288"/>
          <p14:tracePt t="31377" x="8027988" y="4827588"/>
          <p14:tracePt t="31385" x="8027988" y="4819650"/>
          <p14:tracePt t="31394" x="8027988" y="4813300"/>
          <p14:tracePt t="31400" x="8027988" y="4808538"/>
          <p14:tracePt t="31410" x="8023225" y="4792663"/>
          <p14:tracePt t="31417" x="8015288" y="4778375"/>
          <p14:tracePt t="31425" x="8015288" y="4770438"/>
          <p14:tracePt t="31433" x="8004175" y="4754563"/>
          <p14:tracePt t="31442" x="7996238" y="4738688"/>
          <p14:tracePt t="31448" x="7985125" y="4719638"/>
          <p14:tracePt t="31456" x="7981950" y="4708525"/>
          <p14:tracePt t="31465" x="7969250" y="4692650"/>
          <p14:tracePt t="31473" x="7966075" y="4673600"/>
          <p14:tracePt t="31481" x="7958138" y="4654550"/>
          <p14:tracePt t="31490" x="7958138" y="4630738"/>
          <p14:tracePt t="31498" x="7954963" y="4595813"/>
          <p14:tracePt t="31506" x="7954963" y="4554538"/>
          <p14:tracePt t="31514" x="7954963" y="4514850"/>
          <p14:tracePt t="31521" x="7961313" y="4457700"/>
          <p14:tracePt t="31529" x="7961313" y="4403725"/>
          <p14:tracePt t="31537" x="7961313" y="4376738"/>
          <p14:tracePt t="31546" x="7931150" y="4310063"/>
          <p14:tracePt t="31553" x="7869238" y="4241800"/>
          <p14:tracePt t="31562" x="7812088" y="4183063"/>
          <p14:tracePt t="31569" x="7718425" y="4106863"/>
          <p14:tracePt t="31578" x="7610475" y="4032250"/>
          <p14:tracePt t="31585" x="7540625" y="3994150"/>
          <p14:tracePt t="31593" x="7475538" y="3959225"/>
          <p14:tracePt t="31601" x="7410450" y="3937000"/>
          <p14:tracePt t="31609" x="7351713" y="3910013"/>
          <p14:tracePt t="31617" x="7305675" y="3894138"/>
          <p14:tracePt t="31626" x="7283450" y="3883025"/>
          <p14:tracePt t="31633" x="7275513" y="3883025"/>
          <p14:tracePt t="31642" x="7270750" y="3878263"/>
          <p14:tracePt t="31697" x="7278688" y="3878263"/>
          <p14:tracePt t="31706" x="7283450" y="3878263"/>
          <p14:tracePt t="31745" x="7278688" y="3890963"/>
          <p14:tracePt t="31753" x="7248525" y="3905250"/>
          <p14:tracePt t="31762" x="7216775" y="3932238"/>
          <p14:tracePt t="31769" x="7178675" y="3951288"/>
          <p14:tracePt t="31778" x="7127875" y="3978275"/>
          <p14:tracePt t="31785" x="7070725" y="4017963"/>
          <p14:tracePt t="31794" x="7011988" y="4052888"/>
          <p14:tracePt t="31801" x="6962775" y="4079875"/>
          <p14:tracePt t="31810" x="6896100" y="4125913"/>
          <p14:tracePt t="31817" x="6862763" y="4160838"/>
          <p14:tracePt t="31826" x="6831013" y="4183063"/>
          <p14:tracePt t="31833" x="6815138" y="4198938"/>
          <p14:tracePt t="31841" x="6800850" y="4214813"/>
          <p14:tracePt t="31849" x="6800850" y="4225925"/>
          <p14:tracePt t="31857" x="6792913" y="4233863"/>
          <p14:tracePt t="31865" x="6788150" y="4241800"/>
          <p14:tracePt t="31873" x="6788150" y="4252913"/>
          <p14:tracePt t="31881" x="6784975" y="4260850"/>
          <p14:tracePt t="31890" x="6777038" y="4271963"/>
          <p14:tracePt t="31898" x="6765925" y="4283075"/>
          <p14:tracePt t="31907" x="6734175" y="4310063"/>
          <p14:tracePt t="31914" x="6696075" y="4330700"/>
          <p14:tracePt t="31921" x="6638925" y="4357688"/>
          <p14:tracePt t="31930" x="6580188" y="4387850"/>
          <p14:tracePt t="31937" x="6550025" y="4406900"/>
          <p14:tracePt t="31946" x="6518275" y="4422775"/>
          <p14:tracePt t="31953" x="6483350" y="4449763"/>
          <p14:tracePt t="31962" x="6472238" y="4460875"/>
          <p14:tracePt t="31969" x="6456363" y="4468813"/>
          <p14:tracePt t="31978" x="6448425" y="4479925"/>
          <p14:tracePt t="31985" x="6445250" y="4484688"/>
          <p14:tracePt t="32001" x="6445250" y="4487863"/>
          <p14:tracePt t="32010" x="6445250" y="4492625"/>
          <p14:tracePt t="32017" x="6445250" y="4500563"/>
          <p14:tracePt t="32026" x="6456363" y="4514850"/>
          <p14:tracePt t="32033" x="6483350" y="4533900"/>
          <p14:tracePt t="32041" x="6523038" y="4565650"/>
          <p14:tracePt t="32049" x="6564313" y="4592638"/>
          <p14:tracePt t="32057" x="6588125" y="4619625"/>
          <p14:tracePt t="32066" x="6607175" y="4643438"/>
          <p14:tracePt t="32074" x="6611938" y="4646613"/>
          <p14:tracePt t="32081" x="6611938" y="4654550"/>
          <p14:tracePt t="32091" x="6611938" y="4657725"/>
          <p14:tracePt t="32098" x="6611938" y="4670425"/>
          <p14:tracePt t="32105" x="6607175" y="4684713"/>
          <p14:tracePt t="32114" x="6607175" y="4692650"/>
          <p14:tracePt t="32121" x="6607175" y="4708525"/>
          <p14:tracePt t="32130" x="6607175" y="4727575"/>
          <p14:tracePt t="32137" x="6611938" y="4751388"/>
          <p14:tracePt t="32146" x="6630988" y="4781550"/>
          <p14:tracePt t="32153" x="6665913" y="4840288"/>
          <p14:tracePt t="32162" x="6692900" y="4870450"/>
          <p14:tracePt t="32169" x="6734175" y="4913313"/>
          <p14:tracePt t="32178" x="6792913" y="4967288"/>
          <p14:tracePt t="32185" x="6869113" y="5029200"/>
          <p14:tracePt t="32194" x="6946900" y="5075238"/>
          <p14:tracePt t="32201" x="7032625" y="5121275"/>
          <p14:tracePt t="32210" x="7140575" y="5183188"/>
          <p14:tracePt t="32217" x="7197725" y="5226050"/>
          <p14:tracePt t="32225" x="7248525" y="5267325"/>
          <p14:tracePt t="32233" x="7262813" y="5280025"/>
          <p14:tracePt t="32240" x="7270750" y="5291138"/>
          <p14:tracePt t="32249" x="7278688" y="5299075"/>
          <p14:tracePt t="32273" x="7283450" y="5307013"/>
          <p14:tracePt t="32345" x="7302500" y="5307013"/>
          <p14:tracePt t="32353" x="7324725" y="5302250"/>
          <p14:tracePt t="32362" x="7386638" y="5287963"/>
          <p14:tracePt t="32369" x="7459663" y="5272088"/>
          <p14:tracePt t="32378" x="7564438" y="5248275"/>
          <p14:tracePt t="32385" x="7656513" y="5233988"/>
          <p14:tracePt t="32394" x="7769225" y="5218113"/>
          <p14:tracePt t="32400" x="7853363" y="5194300"/>
          <p14:tracePt t="32410" x="7915275" y="5178425"/>
          <p14:tracePt t="32417" x="7947025" y="5175250"/>
          <p14:tracePt t="32426" x="7950200" y="5172075"/>
          <p14:tracePt t="32433" x="7954963" y="5167313"/>
          <p14:tracePt t="32457" x="7958138" y="5159375"/>
          <p14:tracePt t="32466" x="7958138" y="5148263"/>
          <p14:tracePt t="32476" x="7958138" y="5129213"/>
          <p14:tracePt t="32481" x="7958138" y="5113338"/>
          <p14:tracePt t="32490" x="7950200" y="5094288"/>
          <p14:tracePt t="32498" x="7950200" y="5086350"/>
          <p14:tracePt t="32505" x="7950200" y="5070475"/>
          <p14:tracePt t="32514" x="7950200" y="5056188"/>
          <p14:tracePt t="32521" x="7950200" y="5048250"/>
          <p14:tracePt t="32530" x="7950200" y="5032375"/>
          <p14:tracePt t="32537" x="7954963" y="5016500"/>
          <p14:tracePt t="32547" x="7969250" y="5002213"/>
          <p14:tracePt t="32552" x="7981950" y="4978400"/>
          <p14:tracePt t="32561" x="8004175" y="4954588"/>
          <p14:tracePt t="32569" x="8012113" y="4948238"/>
          <p14:tracePt t="32578" x="8023225" y="4924425"/>
          <p14:tracePt t="32585" x="8023225" y="4908550"/>
          <p14:tracePt t="32594" x="8023225" y="4897438"/>
          <p14:tracePt t="32601" x="8015288" y="4873625"/>
          <p14:tracePt t="32610" x="7988300" y="4835525"/>
          <p14:tracePt t="32617" x="7966075" y="4808538"/>
          <p14:tracePt t="32624" x="7927975" y="4781550"/>
          <p14:tracePt t="32633" x="7900988" y="4759325"/>
          <p14:tracePt t="32641" x="7850188" y="4724400"/>
          <p14:tracePt t="32649" x="7820025" y="4703763"/>
          <p14:tracePt t="32657" x="7769225" y="4673600"/>
          <p14:tracePt t="32665" x="7731125" y="4646613"/>
          <p14:tracePt t="32674" x="7680325" y="4619625"/>
          <p14:tracePt t="32682" x="7634288" y="4592638"/>
          <p14:tracePt t="32691" x="7602538" y="4581525"/>
          <p14:tracePt t="32698" x="7588250" y="4568825"/>
          <p14:tracePt t="32705" x="7583488" y="4565650"/>
          <p14:tracePt t="32715" x="7580313" y="4562475"/>
          <p14:tracePt t="32730" x="7580313" y="4554538"/>
          <p14:tracePt t="32737" x="7580313" y="4549775"/>
          <p14:tracePt t="32746" x="7580313" y="4538663"/>
          <p14:tracePt t="32753" x="7591425" y="4514850"/>
          <p14:tracePt t="32762" x="7596188" y="4500563"/>
          <p14:tracePt t="32769" x="7607300" y="4484688"/>
          <p14:tracePt t="32778" x="7607300" y="4473575"/>
          <p14:tracePt t="32785" x="7607300" y="4460875"/>
          <p14:tracePt t="32794" x="7602538" y="4441825"/>
          <p14:tracePt t="32800" x="7596188" y="4425950"/>
          <p14:tracePt t="32810" x="7583488" y="4411663"/>
          <p14:tracePt t="32817" x="7567613" y="4398963"/>
          <p14:tracePt t="32824" x="7545388" y="4392613"/>
          <p14:tracePt t="32834" x="7534275" y="4384675"/>
          <p14:tracePt t="32842" x="7510463" y="4379913"/>
          <p14:tracePt t="32850" x="7494588" y="4376738"/>
          <p14:tracePt t="32859" x="7467600" y="4376738"/>
          <p14:tracePt t="32866" x="7440613" y="4376738"/>
          <p14:tracePt t="32875" x="7421563" y="4376738"/>
          <p14:tracePt t="32882" x="7399338" y="4384675"/>
          <p14:tracePt t="32892" x="7386638" y="4387850"/>
          <p14:tracePt t="32898" x="7370763" y="4395788"/>
          <p14:tracePt t="32906" x="7359650" y="4403725"/>
          <p14:tracePt t="32914" x="7351713" y="4411663"/>
          <p14:tracePt t="32921" x="7340600" y="4422775"/>
          <p14:tracePt t="32930" x="7332663" y="4425950"/>
          <p14:tracePt t="32937" x="7313613" y="4430713"/>
          <p14:tracePt t="32947" x="7283450" y="4441825"/>
          <p14:tracePt t="32953" x="7243763" y="4449763"/>
          <p14:tracePt t="32962" x="7197725" y="4449763"/>
          <p14:tracePt t="32969" x="7151688" y="4457700"/>
          <p14:tracePt t="32979" x="7124700" y="4457700"/>
          <p14:tracePt t="32992" x="7097713" y="4457700"/>
          <p14:tracePt t="32997" x="7073900" y="4457700"/>
          <p14:tracePt t="33002" x="7054850" y="4457700"/>
          <p14:tracePt t="33010" x="7046913" y="4457700"/>
          <p14:tracePt t="33018" x="7038975" y="4457700"/>
          <p14:tracePt t="33081" x="7035800" y="4457700"/>
          <p14:tracePt t="33089" x="7032625" y="4457700"/>
          <p14:tracePt t="33098" x="7019925" y="4457700"/>
          <p14:tracePt t="33106" x="7011988" y="4457700"/>
          <p14:tracePt t="33115" x="6997700" y="4460875"/>
          <p14:tracePt t="33121" x="6985000" y="4460875"/>
          <p14:tracePt t="33130" x="6973888" y="4465638"/>
          <p14:tracePt t="33137" x="6965950" y="4465638"/>
          <p14:tracePt t="33147" x="6958013" y="4468813"/>
          <p14:tracePt t="33153" x="6954838" y="4468813"/>
          <p14:tracePt t="33162" x="6943725" y="4473575"/>
          <p14:tracePt t="33169" x="6938963" y="4473575"/>
          <p14:tracePt t="33178" x="6931025" y="4484688"/>
          <p14:tracePt t="33193" x="6923088" y="4492625"/>
          <p14:tracePt t="33201" x="6919913" y="4495800"/>
          <p14:tracePt t="33209" x="6916738" y="4503738"/>
          <p14:tracePt t="33218" x="6904038" y="4519613"/>
          <p14:tracePt t="33226" x="6892925" y="4541838"/>
          <p14:tracePt t="33235" x="6889750" y="4562475"/>
          <p14:tracePt t="33241" x="6877050" y="4592638"/>
          <p14:tracePt t="33250" x="6862763" y="4630738"/>
          <p14:tracePt t="33258" x="6858000" y="4654550"/>
          <p14:tracePt t="33266" x="6854825" y="4673600"/>
          <p14:tracePt t="33273" x="6846888" y="4697413"/>
          <p14:tracePt t="33282" x="6846888" y="4724400"/>
          <p14:tracePt t="33293" x="6846888" y="4735513"/>
          <p14:tracePt t="33298" x="6846888" y="4759325"/>
          <p14:tracePt t="33305" x="6846888" y="4770438"/>
          <p14:tracePt t="33314" x="6862763" y="4792663"/>
          <p14:tracePt t="33321" x="6865938" y="4808538"/>
          <p14:tracePt t="33329" x="6881813" y="4832350"/>
          <p14:tracePt t="33336" x="6908800" y="4862513"/>
          <p14:tracePt t="33348" x="6931025" y="4881563"/>
          <p14:tracePt t="33354" x="6973888" y="4916488"/>
          <p14:tracePt t="33362" x="7005638" y="4940300"/>
          <p14:tracePt t="33369" x="7062788" y="4970463"/>
          <p14:tracePt t="33378" x="7113588" y="4989513"/>
          <p14:tracePt t="33385" x="7194550" y="5021263"/>
          <p14:tracePt t="33417" x="7399338" y="5078413"/>
          <p14:tracePt t="33425" x="7421563" y="5078413"/>
          <p14:tracePt t="33434" x="7426325" y="5078413"/>
          <p14:tracePt t="33441" x="7432675" y="5078413"/>
          <p14:tracePt t="33450" x="7437438" y="5078413"/>
          <p14:tracePt t="33458" x="7440613" y="5078413"/>
          <p14:tracePt t="33466" x="7445375" y="5078413"/>
          <p14:tracePt t="33473" x="7453313" y="5075238"/>
          <p14:tracePt t="33482" x="7456488" y="5070475"/>
          <p14:tracePt t="33489" x="7467600" y="5059363"/>
          <p14:tracePt t="33499" x="7491413" y="5056188"/>
          <p14:tracePt t="33506" x="7513638" y="5043488"/>
          <p14:tracePt t="33516" x="7540625" y="5032375"/>
          <p14:tracePt t="33521" x="7583488" y="5021263"/>
          <p14:tracePt t="33532" x="7629525" y="4997450"/>
          <p14:tracePt t="33538" x="7661275" y="4978400"/>
          <p14:tracePt t="33548" x="7704138" y="4951413"/>
          <p14:tracePt t="33553" x="7734300" y="4932363"/>
          <p14:tracePt t="33563" x="7750175" y="4916488"/>
          <p14:tracePt t="33570" x="7764463" y="4900613"/>
          <p14:tracePt t="33579" x="7780338" y="4886325"/>
          <p14:tracePt t="33585" x="7796213" y="4870450"/>
          <p14:tracePt t="33595" x="7812088" y="4854575"/>
          <p14:tracePt t="33601" x="7823200" y="4832350"/>
          <p14:tracePt t="33610" x="7842250" y="4800600"/>
          <p14:tracePt t="33618" x="7847013" y="4786313"/>
          <p14:tracePt t="33626" x="7858125" y="4751388"/>
          <p14:tracePt t="33635" x="7869238" y="4727575"/>
          <p14:tracePt t="33643" x="7885113" y="4689475"/>
          <p14:tracePt t="33650" x="7888288" y="4670425"/>
          <p14:tracePt t="33659" x="7893050" y="4638675"/>
          <p14:tracePt t="33666" x="7907338" y="4608513"/>
          <p14:tracePt t="33673" x="7920038" y="4576763"/>
          <p14:tracePt t="33682" x="7931150" y="4557713"/>
          <p14:tracePt t="33690" x="7934325" y="4519613"/>
          <p14:tracePt t="33698" x="7934325" y="4503738"/>
          <p14:tracePt t="33705" x="7927975" y="4476750"/>
          <p14:tracePt t="33714" x="7915275" y="4446588"/>
          <p14:tracePt t="33721" x="7888288" y="4411663"/>
          <p14:tracePt t="33731" x="7850188" y="4371975"/>
          <p14:tracePt t="33737" x="7788275" y="4325938"/>
          <p14:tracePt t="33747" x="7731125" y="4291013"/>
          <p14:tracePt t="33753" x="7683500" y="4264025"/>
          <p14:tracePt t="33763" x="7634288" y="4233863"/>
          <p14:tracePt t="33769" x="7583488" y="4214813"/>
          <p14:tracePt t="33777" x="7553325" y="4195763"/>
          <p14:tracePt t="33786" x="7537450" y="4191000"/>
          <p14:tracePt t="33793" x="7529513" y="4187825"/>
          <p14:tracePt t="33827" x="7529513" y="4175125"/>
          <p14:tracePt t="33834" x="7529513" y="4171950"/>
          <p14:tracePt t="33842" x="7537450" y="4171950"/>
          <p14:tracePt t="33850" x="7545388" y="4171950"/>
          <p14:tracePt t="33859" x="7561263" y="4168775"/>
          <p14:tracePt t="33866" x="7572375" y="4164013"/>
          <p14:tracePt t="33873" x="7580313" y="4160838"/>
          <p14:tracePt t="33906" x="7580313" y="4148138"/>
          <p14:tracePt t="33915" x="7580313" y="4144963"/>
          <p14:tracePt t="33921" x="7572375" y="4141788"/>
          <p14:tracePt t="33930" x="7564438" y="4141788"/>
          <p14:tracePt t="33937" x="7553325" y="4137025"/>
          <p14:tracePt t="33946" x="7537450" y="4137025"/>
          <p14:tracePt t="33953" x="7518400" y="4133850"/>
          <p14:tracePt t="33963" x="7499350" y="4133850"/>
          <p14:tracePt t="33976" x="7472363" y="4133850"/>
          <p14:tracePt t="33982" x="7456488" y="4133850"/>
          <p14:tracePt t="33985" x="7440613" y="4133850"/>
          <p14:tracePt t="34074" x="7437438" y="4133850"/>
          <p14:tracePt t="34082" x="7432675" y="4133850"/>
          <p14:tracePt t="34090" x="7426325" y="4141788"/>
          <p14:tracePt t="34098" x="7405688" y="4144963"/>
          <p14:tracePt t="34105" x="7375525" y="4152900"/>
          <p14:tracePt t="34114" x="7348538" y="4156075"/>
          <p14:tracePt t="34121" x="7310438" y="4156075"/>
          <p14:tracePt t="34132" x="7256463" y="4164013"/>
          <p14:tracePt t="34138" x="7189788" y="4171950"/>
          <p14:tracePt t="34147" x="7127875" y="4171950"/>
          <p14:tracePt t="34153" x="7054850" y="4171950"/>
          <p14:tracePt t="34161" x="7019925" y="4171950"/>
          <p14:tracePt t="34169" x="6981825" y="4171950"/>
          <p14:tracePt t="34177" x="6962775" y="4171950"/>
          <p14:tracePt t="34186" x="6954838" y="4171950"/>
          <p14:tracePt t="34234" x="6954838" y="4175125"/>
          <p14:tracePt t="34250" x="6965950" y="4183063"/>
          <p14:tracePt t="34259" x="6978650" y="4195763"/>
          <p14:tracePt t="34265" x="6981825" y="4198938"/>
          <p14:tracePt t="34306" x="6981825" y="4202113"/>
          <p14:tracePt t="34315" x="6981825" y="4206875"/>
          <p14:tracePt t="34322" x="6978650" y="4210050"/>
          <p14:tracePt t="34330" x="6973888" y="4210050"/>
          <p14:tracePt t="34337" x="6970713" y="4210050"/>
          <p14:tracePt t="34347" x="6965950" y="4214813"/>
          <p14:tracePt t="34353" x="6962775" y="4214813"/>
          <p14:tracePt t="34363" x="6958013" y="4214813"/>
          <p14:tracePt t="34370" x="6954838" y="4217988"/>
          <p14:tracePt t="34418" x="6950075" y="4222750"/>
          <p14:tracePt t="34474" x="6946900" y="4225925"/>
          <p14:tracePt t="34481" x="6946900" y="4229100"/>
          <p14:tracePt t="34498" x="6946900" y="4237038"/>
          <p14:tracePt t="34594" x="6943725" y="4237038"/>
          <p14:tracePt t="34610" x="6938963" y="4233863"/>
          <p14:tracePt t="34618" x="6931025" y="4214813"/>
          <p14:tracePt t="34625" x="6923088" y="4206875"/>
          <p14:tracePt t="34635" x="6908800" y="4168775"/>
          <p14:tracePt t="34643" x="6889750" y="4144963"/>
          <p14:tracePt t="34651" x="6873875" y="4121150"/>
          <p14:tracePt t="34660" x="6854825" y="4098925"/>
          <p14:tracePt t="34667" x="6827838" y="4056063"/>
          <p14:tracePt t="34673" x="6792913" y="4017963"/>
          <p14:tracePt t="34683" x="6757988" y="3959225"/>
          <p14:tracePt t="34689" x="6719888" y="3910013"/>
          <p14:tracePt t="34699" x="6653213" y="3821113"/>
          <p14:tracePt t="34706" x="6557963" y="3700463"/>
          <p14:tracePt t="34715" x="6461125" y="3584575"/>
          <p14:tracePt t="34721" x="6356350" y="3449638"/>
          <p14:tracePt t="34731" x="6256338" y="3319463"/>
          <p14:tracePt t="34737" x="6140450" y="3184525"/>
          <p14:tracePt t="34747" x="5970588" y="2974975"/>
          <p14:tracePt t="34753" x="5835650" y="2805113"/>
          <p14:tracePt t="34764" x="5719763" y="2670175"/>
          <p14:tracePt t="34770" x="5649913" y="2574925"/>
          <p14:tracePt t="34778" x="5607050" y="2516188"/>
          <p14:tracePt t="34786" x="5576888" y="2459038"/>
          <p14:tracePt t="34794" x="5557838" y="2419350"/>
          <p14:tracePt t="34801" x="5530850" y="2378075"/>
          <p14:tracePt t="34811" x="5526088" y="2357438"/>
          <p14:tracePt t="34819" x="5526088" y="2343150"/>
          <p14:tracePt t="34828" x="5519738" y="2327275"/>
          <p14:tracePt t="34835" x="5514975" y="2319338"/>
          <p14:tracePt t="34841" x="5511800" y="2308225"/>
          <p14:tracePt t="34850" x="5499100" y="2289175"/>
          <p14:tracePt t="34857" x="5495925" y="2281238"/>
          <p14:tracePt t="34866" x="5484813" y="2265363"/>
          <p14:tracePt t="34875" x="5476875" y="2249488"/>
          <p14:tracePt t="34883" x="5465763" y="2238375"/>
          <p14:tracePt t="34890" x="5457825" y="2230438"/>
          <p14:tracePt t="34898" x="5453063" y="2219325"/>
          <p14:tracePt t="34905" x="5441950" y="2211388"/>
          <p14:tracePt t="34914" x="5434013" y="2200275"/>
          <p14:tracePt t="35815" x="5418138" y="2200275"/>
          <p14:tracePt t="35821" x="5407025" y="2195513"/>
          <p14:tracePt t="35827" x="5395913" y="2192338"/>
          <p14:tracePt t="35837" x="5383213" y="2187575"/>
          <p14:tracePt t="35842" x="5364163" y="2181225"/>
          <p14:tracePt t="35851" x="5341938" y="2168525"/>
          <p14:tracePt t="35858" x="5310188" y="2157413"/>
          <p14:tracePt t="35866" x="5272088" y="2146300"/>
          <p14:tracePt t="35874" x="5213350" y="2122488"/>
          <p14:tracePt t="35882" x="5148263" y="2103438"/>
          <p14:tracePt t="35890" x="5102225" y="2079625"/>
          <p14:tracePt t="35900" x="5037138" y="2052638"/>
          <p14:tracePt t="35905" x="4986338" y="2030413"/>
          <p14:tracePt t="35914" x="4940300" y="2017713"/>
          <p14:tracePt t="35922" x="4894263" y="1998663"/>
          <p14:tracePt t="35932" x="4870450" y="1987550"/>
          <p14:tracePt t="35939" x="4848225" y="1979613"/>
          <p14:tracePt t="35947" x="4840288" y="1976438"/>
          <p14:tracePt t="35954" x="4832350" y="1971675"/>
          <p14:tracePt t="35963" x="4827588" y="1971675"/>
          <p14:tracePt t="35980" x="4816475" y="1968500"/>
          <p14:tracePt t="36011" x="4808538" y="1968500"/>
          <p14:tracePt t="36025" x="4800600" y="1968500"/>
          <p14:tracePt t="36034" x="4797425" y="1968500"/>
          <p14:tracePt t="36042" x="4792663" y="1968500"/>
          <p14:tracePt t="36051" x="4786313" y="1971675"/>
          <p14:tracePt t="36058" x="4781550" y="1979613"/>
          <p14:tracePt t="36067" x="4778375" y="1979613"/>
          <p14:tracePt t="36074" x="4770438" y="1987550"/>
          <p14:tracePt t="36082" x="4765675" y="1990725"/>
          <p14:tracePt t="36089" x="4765675" y="1995488"/>
          <p14:tracePt t="36099" x="4762500" y="1998663"/>
          <p14:tracePt t="36115" x="4759325" y="2003425"/>
          <p14:tracePt t="36122" x="4754563" y="2014538"/>
          <p14:tracePt t="36130" x="4754563" y="2017713"/>
          <p14:tracePt t="36138" x="4751388" y="2022475"/>
          <p14:tracePt t="36145" x="4743450" y="2030413"/>
          <p14:tracePt t="36155" x="4738688" y="2038350"/>
          <p14:tracePt t="36161" x="4735513" y="2052638"/>
          <p14:tracePt t="36170" x="4727575" y="2065338"/>
          <p14:tracePt t="36178" x="4724400" y="2071688"/>
          <p14:tracePt t="36187" x="4719638" y="2079625"/>
          <p14:tracePt t="36195" x="4708525" y="2103438"/>
          <p14:tracePt t="36202" x="4708525" y="2111375"/>
          <p14:tracePt t="36209" x="4705350" y="2130425"/>
          <p14:tracePt t="36219" x="4705350" y="2154238"/>
          <p14:tracePt t="36226" x="4705350" y="2173288"/>
          <p14:tracePt t="36236" x="4705350" y="2192338"/>
          <p14:tracePt t="36242" x="4705350" y="2219325"/>
          <p14:tracePt t="36250" x="4705350" y="2246313"/>
          <p14:tracePt t="36257" x="4705350" y="2292350"/>
          <p14:tracePt t="36267" x="4708525" y="2330450"/>
          <p14:tracePt t="36274" x="4711700" y="2397125"/>
          <p14:tracePt t="36283" x="4719638" y="2432050"/>
          <p14:tracePt t="36291" x="4727575" y="2513013"/>
          <p14:tracePt t="36300" x="4735513" y="2570163"/>
          <p14:tracePt t="36306" x="4743450" y="2624138"/>
          <p14:tracePt t="36315" x="4746625" y="2686050"/>
          <p14:tracePt t="36322" x="4746625" y="2732088"/>
          <p14:tracePt t="36331" x="4754563" y="2778125"/>
          <p14:tracePt t="36338" x="4754563" y="2809875"/>
          <p14:tracePt t="36348" x="4762500" y="2844800"/>
          <p14:tracePt t="36354" x="4765675" y="2867025"/>
          <p14:tracePt t="36362" x="4778375" y="2890838"/>
          <p14:tracePt t="36370" x="4789488" y="2901950"/>
          <p14:tracePt t="36379" x="4805363" y="2917825"/>
          <p14:tracePt t="36387" x="4816475" y="2925763"/>
          <p14:tracePt t="36395" x="4848225" y="2936875"/>
          <p14:tracePt t="36402" x="4875213" y="2940050"/>
          <p14:tracePt t="36413" x="4916488" y="2955925"/>
          <p14:tracePt t="36419" x="4970463" y="2967038"/>
          <p14:tracePt t="36425" x="5024438" y="2974975"/>
          <p14:tracePt t="36434" x="5075238" y="2995613"/>
          <p14:tracePt t="36442" x="5105400" y="3009900"/>
          <p14:tracePt t="36451" x="5121275" y="3014663"/>
          <p14:tracePt t="36458" x="5126038" y="3017838"/>
          <p14:tracePt t="36467" x="5129213" y="3022600"/>
          <p14:tracePt t="36474" x="5129213" y="3028950"/>
          <p14:tracePt t="36482" x="5126038" y="3036888"/>
          <p14:tracePt t="36489" x="5121275" y="3060700"/>
          <p14:tracePt t="36499" x="5118100" y="3071813"/>
          <p14:tracePt t="36506" x="5102225" y="3090863"/>
          <p14:tracePt t="36515" x="5091113" y="3103563"/>
          <p14:tracePt t="36522" x="5075238" y="3117850"/>
          <p14:tracePt t="36531" x="5051425" y="3136900"/>
          <p14:tracePt t="36537" x="5029200" y="3160713"/>
          <p14:tracePt t="36546" x="4997450" y="3176588"/>
          <p14:tracePt t="36555" x="4956175" y="3195638"/>
          <p14:tracePt t="36562" x="4924425" y="3214688"/>
          <p14:tracePt t="36571" x="4886325" y="3225800"/>
          <p14:tracePt t="36579" x="4840288" y="3233738"/>
          <p14:tracePt t="36587" x="4786313" y="3238500"/>
          <p14:tracePt t="36593" x="4719638" y="3252788"/>
          <p14:tracePt t="36603" x="4638675" y="3252788"/>
          <p14:tracePt t="36612" x="4565650" y="3260725"/>
          <p14:tracePt t="36620" x="4487863" y="3260725"/>
          <p14:tracePt t="36626" x="4395788" y="3268663"/>
          <p14:tracePt t="36635" x="4333875" y="3268663"/>
          <p14:tracePt t="36642" x="4268788" y="3284538"/>
          <p14:tracePt t="36650" x="4222750" y="3287713"/>
          <p14:tracePt t="36657" x="4183063" y="3295650"/>
          <p14:tracePt t="36667" x="4164013" y="3300413"/>
          <p14:tracePt t="36674" x="4133850" y="3306763"/>
          <p14:tracePt t="36683" x="4114800" y="3311525"/>
          <p14:tracePt t="36690" x="4094163" y="3319463"/>
          <p14:tracePt t="36699" x="4064000" y="3322638"/>
          <p14:tracePt t="36705" x="4044950" y="3330575"/>
          <p14:tracePt t="36714" x="4006850" y="3330575"/>
          <p14:tracePt t="36722" x="3971925" y="3330575"/>
          <p14:tracePt t="36731" x="3940175" y="3333750"/>
          <p14:tracePt t="36738" x="3902075" y="3341688"/>
          <p14:tracePt t="36746" x="3867150" y="3341688"/>
          <p14:tracePt t="36754" x="3843338" y="3341688"/>
          <p14:tracePt t="36761" x="3813175" y="3341688"/>
          <p14:tracePt t="36770" x="3775075" y="3338513"/>
          <p14:tracePt t="36779" x="3727450" y="3330575"/>
          <p14:tracePt t="36787" x="3705225" y="3327400"/>
          <p14:tracePt t="36795" x="3667125" y="3319463"/>
          <p14:tracePt t="36802" x="3654425" y="3314700"/>
          <p14:tracePt t="36810" x="3619500" y="3314700"/>
          <p14:tracePt t="36818" x="3589338" y="3303588"/>
          <p14:tracePt t="36825" x="3543300" y="3295650"/>
          <p14:tracePt t="36835" x="3497263" y="3287713"/>
          <p14:tracePt t="36842" x="3438525" y="3276600"/>
          <p14:tracePt t="36851" x="3384550" y="3268663"/>
          <p14:tracePt t="36858" x="3338513" y="3260725"/>
          <p14:tracePt t="36867" x="3292475" y="3249613"/>
          <p14:tracePt t="36874" x="3246438" y="3249613"/>
          <p14:tracePt t="36882" x="3198813" y="3241675"/>
          <p14:tracePt t="36889" x="3160713" y="3233738"/>
          <p14:tracePt t="36899" x="3114675" y="3222625"/>
          <p14:tracePt t="36906" x="3082925" y="3214688"/>
          <p14:tracePt t="36915" x="3044825" y="3211513"/>
          <p14:tracePt t="36922" x="3017838" y="3203575"/>
          <p14:tracePt t="36929" x="2987675" y="3198813"/>
          <p14:tracePt t="36938" x="2955925" y="3187700"/>
          <p14:tracePt t="36946" x="2936875" y="3187700"/>
          <p14:tracePt t="36955" x="2901950" y="3179763"/>
          <p14:tracePt t="36962" x="2863850" y="3171825"/>
          <p14:tracePt t="36982" x="2825750" y="3168650"/>
          <p14:tracePt t="36987" x="2801938" y="3168650"/>
          <p14:tracePt t="36993" x="2782888" y="3168650"/>
          <p14:tracePt t="37002" x="2767013" y="3168650"/>
          <p14:tracePt t="37010" x="2759075" y="3168650"/>
          <p14:tracePt t="37019" x="2740025" y="3168650"/>
          <p14:tracePt t="37026" x="2732088" y="3168650"/>
          <p14:tracePt t="37035" x="2720975" y="3168650"/>
          <p14:tracePt t="37042" x="2709863" y="3168650"/>
          <p14:tracePt t="37050" x="2697163" y="3168650"/>
          <p14:tracePt t="37057" x="2682875" y="3168650"/>
          <p14:tracePt t="37067" x="2670175" y="3168650"/>
          <p14:tracePt t="37074" x="2655888" y="3168650"/>
          <p14:tracePt t="37083" x="2640013" y="3168650"/>
          <p14:tracePt t="37090" x="2624138" y="3176588"/>
          <p14:tracePt t="37099" x="2605088" y="3176588"/>
          <p14:tracePt t="37105" x="2586038" y="3176588"/>
          <p14:tracePt t="37113" x="2570163" y="3176588"/>
          <p14:tracePt t="37122" x="2551113" y="3176588"/>
          <p14:tracePt t="37130" x="2532063" y="3176588"/>
          <p14:tracePt t="37138" x="2524125" y="3176588"/>
          <p14:tracePt t="37147" x="2500313" y="3179763"/>
          <p14:tracePt t="37155" x="2486025" y="3179763"/>
          <p14:tracePt t="37162" x="2478088" y="3179763"/>
          <p14:tracePt t="37170" x="2470150" y="3179763"/>
          <p14:tracePt t="37179" x="2462213" y="3184525"/>
          <p14:tracePt t="37186" x="2459038" y="3184525"/>
          <p14:tracePt t="37218" x="2446338" y="3184525"/>
          <p14:tracePt t="37242" x="2443163" y="3184525"/>
          <p14:tracePt t="37251" x="2438400" y="3187700"/>
          <p14:tracePt t="37267" x="2432050" y="3190875"/>
          <p14:tracePt t="37274" x="2427288" y="3190875"/>
          <p14:tracePt t="37282" x="2424113" y="3190875"/>
          <p14:tracePt t="37289" x="2416175" y="3190875"/>
          <p14:tracePt t="37306" x="2411413" y="3190875"/>
          <p14:tracePt t="37314" x="2408238" y="3190875"/>
          <p14:tracePt t="37337" x="2405063" y="3190875"/>
          <p14:tracePt t="37522" x="2416175" y="3190875"/>
          <p14:tracePt t="37530" x="2427288" y="3190875"/>
          <p14:tracePt t="37539" x="2435225" y="3190875"/>
          <p14:tracePt t="37546" x="2446338" y="3195638"/>
          <p14:tracePt t="37555" x="2451100" y="3195638"/>
          <p14:tracePt t="37563" x="2454275" y="3195638"/>
          <p14:tracePt t="37580" x="2459038" y="3195638"/>
          <p14:tracePt t="37586" x="2462213" y="3195638"/>
          <p14:tracePt t="37594" x="2466975" y="3195638"/>
          <p14:tracePt t="37610" x="2470150" y="3195638"/>
          <p14:tracePt t="37625" x="2473325" y="3195638"/>
          <p14:tracePt t="37635" x="2478088" y="3195638"/>
          <p14:tracePt t="37642" x="2486025" y="3195638"/>
          <p14:tracePt t="37651" x="2493963" y="3195638"/>
          <p14:tracePt t="37658" x="2508250" y="3195638"/>
          <p14:tracePt t="37667" x="2527300" y="3195638"/>
          <p14:tracePt t="37674" x="2562225" y="3190875"/>
          <p14:tracePt t="37681" x="2628900" y="3184525"/>
          <p14:tracePt t="37690" x="2674938" y="3184525"/>
          <p14:tracePt t="37699" x="2763838" y="3184525"/>
          <p14:tracePt t="37706" x="2844800" y="3176588"/>
          <p14:tracePt t="37715" x="2906713" y="3176588"/>
          <p14:tracePt t="37722" x="2952750" y="3176588"/>
          <p14:tracePt t="37729" x="2971800" y="3176588"/>
          <p14:tracePt t="37737" x="2974975" y="3176588"/>
          <p14:tracePt t="37818" x="2979738" y="3176588"/>
          <p14:tracePt t="37826" x="2982913" y="3171825"/>
          <p14:tracePt t="37835" x="2995613" y="3171825"/>
          <p14:tracePt t="37842" x="3009900" y="3168650"/>
          <p14:tracePt t="37850" x="3041650" y="3160713"/>
          <p14:tracePt t="37857" x="3068638" y="3157538"/>
          <p14:tracePt t="37867" x="3098800" y="3149600"/>
          <p14:tracePt t="37874" x="3152775" y="3141663"/>
          <p14:tracePt t="37884" x="3192463" y="3136900"/>
          <p14:tracePt t="37890" x="3230563" y="3130550"/>
          <p14:tracePt t="37899" x="3249613" y="3130550"/>
          <p14:tracePt t="37906" x="3252788" y="3125788"/>
          <p14:tracePt t="38139" x="3257550" y="3125788"/>
          <p14:tracePt t="38546" x="3268663" y="3122613"/>
          <p14:tracePt t="38554" x="3295650" y="3114675"/>
          <p14:tracePt t="38563" x="3311525" y="3114675"/>
          <p14:tracePt t="38571" x="3346450" y="3114675"/>
          <p14:tracePt t="38578" x="3365500" y="3114675"/>
          <p14:tracePt t="38587" x="3408363" y="3114675"/>
          <p14:tracePt t="38594" x="3454400" y="3114675"/>
          <p14:tracePt t="38603" x="3489325" y="3114675"/>
          <p14:tracePt t="38610" x="3527425" y="3114675"/>
          <p14:tracePt t="38620" x="3554413" y="3114675"/>
          <p14:tracePt t="38626" x="3573463" y="3114675"/>
          <p14:tracePt t="38636" x="3600450" y="3114675"/>
          <p14:tracePt t="38642" x="3619500" y="3114675"/>
          <p14:tracePt t="38651" x="3635375" y="3114675"/>
          <p14:tracePt t="38658" x="3670300" y="3117850"/>
          <p14:tracePt t="38668" x="3694113" y="3122613"/>
          <p14:tracePt t="38674" x="3713163" y="3122613"/>
          <p14:tracePt t="38681" x="3748088" y="3130550"/>
          <p14:tracePt t="38691" x="3786188" y="3133725"/>
          <p14:tracePt t="38697" x="3832225" y="3141663"/>
          <p14:tracePt t="38707" x="3894138" y="3149600"/>
          <p14:tracePt t="38714" x="3932238" y="3157538"/>
          <p14:tracePt t="38723" x="3963988" y="3160713"/>
          <p14:tracePt t="38732" x="3990975" y="3160713"/>
          <p14:tracePt t="38739" x="3998913" y="3163888"/>
          <p14:tracePt t="38746" x="4002088" y="3163888"/>
          <p14:tracePt t="38898" x="4006850" y="3163888"/>
          <p14:tracePt t="38923" x="4010025" y="3163888"/>
          <p14:tracePt t="39042" x="4013200" y="3163888"/>
          <p14:tracePt t="39051" x="4017963" y="3163888"/>
          <p14:tracePt t="39058" x="4033838" y="3171825"/>
          <p14:tracePt t="39066" x="4052888" y="3171825"/>
          <p14:tracePt t="39075" x="4079875" y="3171825"/>
          <p14:tracePt t="39081" x="4133850" y="3171825"/>
          <p14:tracePt t="39090" x="4179888" y="3171825"/>
          <p14:tracePt t="39098" x="4268788" y="3171825"/>
          <p14:tracePt t="39107" x="4341813" y="3171825"/>
          <p14:tracePt t="39114" x="4430713" y="3176588"/>
          <p14:tracePt t="39123" x="4511675" y="3184525"/>
          <p14:tracePt t="39131" x="4600575" y="3184525"/>
          <p14:tracePt t="39139" x="4681538" y="3190875"/>
          <p14:tracePt t="39148" x="4808538" y="3211513"/>
          <p14:tracePt t="39155" x="4908550" y="3219450"/>
          <p14:tracePt t="39162" x="4989513" y="3225800"/>
          <p14:tracePt t="39171" x="5086350" y="3233738"/>
          <p14:tracePt t="39178" x="5180013" y="3246438"/>
          <p14:tracePt t="39187" x="5253038" y="3252788"/>
          <p14:tracePt t="39194" x="5334000" y="3268663"/>
          <p14:tracePt t="39203" x="5407025" y="3276600"/>
          <p14:tracePt t="39210" x="5468938" y="3284538"/>
          <p14:tracePt t="39220" x="5526088" y="3300413"/>
          <p14:tracePt t="39226" x="5546725" y="3300413"/>
          <p14:tracePt t="39236" x="5553075" y="3300413"/>
          <p14:tracePt t="39322" x="5557838" y="3300413"/>
          <p14:tracePt t="39339" x="5561013" y="3300413"/>
          <p14:tracePt t="39346" x="5568950" y="3300413"/>
          <p14:tracePt t="39355" x="5576888" y="3300413"/>
          <p14:tracePt t="39362" x="5600700" y="3300413"/>
          <p14:tracePt t="39371" x="5607050" y="3300413"/>
          <p14:tracePt t="39378" x="5627688" y="3300413"/>
          <p14:tracePt t="39387" x="5654675" y="3300413"/>
          <p14:tracePt t="39394" x="5681663" y="3300413"/>
          <p14:tracePt t="39403" x="5703888" y="3300413"/>
          <p14:tracePt t="39410" x="5730875" y="3300413"/>
          <p14:tracePt t="39419" x="5743575" y="3300413"/>
          <p14:tracePt t="39426" x="5765800" y="3300413"/>
          <p14:tracePt t="39436" x="5776913" y="3300413"/>
          <p14:tracePt t="39442" x="5789613" y="3300413"/>
          <p14:tracePt t="39451" x="5797550" y="3300413"/>
          <p14:tracePt t="39458" x="5800725" y="3300413"/>
          <p14:tracePt t="39466" x="5803900" y="3300413"/>
          <p14:tracePt t="39474" x="5811838" y="3300413"/>
          <p14:tracePt t="39483" x="5816600" y="3300413"/>
          <p14:tracePt t="39491" x="5827713" y="3300413"/>
          <p14:tracePt t="39499" x="5843588" y="3300413"/>
          <p14:tracePt t="39507" x="5870575" y="3300413"/>
          <p14:tracePt t="39515" x="5886450" y="3300413"/>
          <p14:tracePt t="39523" x="5919788" y="3303588"/>
          <p14:tracePt t="39532" x="5940425" y="3311525"/>
          <p14:tracePt t="39539" x="5970588" y="3311525"/>
          <p14:tracePt t="39546" x="5989638" y="3314700"/>
          <p14:tracePt t="39555" x="5997575" y="3314700"/>
          <p14:tracePt t="39874" x="5997575" y="3322638"/>
          <p14:tracePt t="41426" x="5994400" y="3327400"/>
          <p14:tracePt t="41435" x="5989638" y="3327400"/>
          <p14:tracePt t="41443" x="5981700" y="3338513"/>
          <p14:tracePt t="41450" x="5978525" y="3338513"/>
          <p14:tracePt t="41459" x="5970588" y="3341688"/>
          <p14:tracePt t="41467" x="5967413" y="3346450"/>
          <p14:tracePt t="41476" x="5962650" y="3346450"/>
          <p14:tracePt t="41485" x="5959475" y="3346450"/>
          <p14:tracePt t="41499" x="5954713" y="3349625"/>
          <p14:tracePt t="41587" x="5959475" y="3349625"/>
          <p14:tracePt t="41595" x="5962650" y="3349625"/>
          <p14:tracePt t="41612" x="5967413" y="3349625"/>
          <p14:tracePt t="41643" x="5970588" y="3349625"/>
          <p14:tracePt t="41674" x="5973763" y="3354388"/>
          <p14:tracePt t="41683" x="5978525" y="3357563"/>
          <p14:tracePt t="41700" x="5981700" y="3360738"/>
          <p14:tracePt t="41708" x="5986463" y="3365500"/>
          <p14:tracePt t="41714" x="5989638" y="3368675"/>
          <p14:tracePt t="41723" x="5994400" y="3373438"/>
          <p14:tracePt t="41730" x="6000750" y="3376613"/>
          <p14:tracePt t="41741" x="6008688" y="3381375"/>
          <p14:tracePt t="41747" x="6024563" y="3395663"/>
          <p14:tracePt t="41756" x="6040438" y="3400425"/>
          <p14:tracePt t="41763" x="6062663" y="3411538"/>
          <p14:tracePt t="41771" x="6102350" y="3430588"/>
          <p14:tracePt t="41778" x="6140450" y="3438525"/>
          <p14:tracePt t="41788" x="6197600" y="3457575"/>
          <p14:tracePt t="41794" x="6272213" y="3473450"/>
          <p14:tracePt t="41802" x="6353175" y="3489325"/>
          <p14:tracePt t="41810" x="6442075" y="3503613"/>
          <p14:tracePt t="41821" x="6569075" y="3519488"/>
          <p14:tracePt t="41826" x="6707188" y="3538538"/>
          <p14:tracePt t="41835" x="6811963" y="3554413"/>
          <p14:tracePt t="41842" x="6900863" y="3562350"/>
          <p14:tracePt t="41851" x="6958013" y="3570288"/>
          <p14:tracePt t="41859" x="7011988" y="3570288"/>
          <p14:tracePt t="41869" x="7065963" y="3578225"/>
          <p14:tracePt t="41876" x="7100888" y="3578225"/>
          <p14:tracePt t="41883" x="7140575" y="3578225"/>
          <p14:tracePt t="41890" x="7170738" y="3581400"/>
          <p14:tracePt t="41898" x="7205663" y="3581400"/>
          <p14:tracePt t="41907" x="7259638" y="3581400"/>
          <p14:tracePt t="41914" x="7297738" y="3581400"/>
          <p14:tracePt t="41924" x="7340600" y="3581400"/>
          <p14:tracePt t="41931" x="7405688" y="3581400"/>
          <p14:tracePt t="41939" x="7440613" y="3581400"/>
          <p14:tracePt t="41946" x="7494588" y="3581400"/>
          <p14:tracePt t="41955" x="7548563" y="3581400"/>
          <p14:tracePt t="41962" x="7607300" y="3589338"/>
          <p14:tracePt t="41970" x="7661275" y="3597275"/>
          <p14:tracePt t="41988" x="7815263" y="3605213"/>
          <p14:tracePt t="41994" x="7912100" y="3611563"/>
          <p14:tracePt t="42003" x="8012113" y="3627438"/>
          <p14:tracePt t="42010" x="8116888" y="3643313"/>
          <p14:tracePt t="42018" x="8216900" y="3651250"/>
          <p14:tracePt t="42027" x="8328025" y="3667125"/>
          <p14:tracePt t="42034" x="8432800" y="3681413"/>
          <p14:tracePt t="42044" x="8591550" y="3700463"/>
          <p14:tracePt t="42052" x="8734425" y="3732213"/>
          <p14:tracePt t="42059" x="8853488" y="3748088"/>
          <p14:tracePt t="42068" x="8993188" y="3767138"/>
          <p14:tracePt t="42075" x="9096375" y="3781425"/>
          <p14:tracePt t="42082" x="9185275" y="3789363"/>
          <p14:tracePt t="42092" x="9285288" y="3797300"/>
          <p14:tracePt t="42101" x="9409113" y="3805238"/>
          <p14:tracePt t="42109" x="9505950" y="3805238"/>
          <p14:tracePt t="42114" x="9605963" y="3813175"/>
          <p14:tracePt t="42123" x="9694863" y="3813175"/>
          <p14:tracePt t="42129" x="9775825" y="3813175"/>
          <p14:tracePt t="42140" x="9875838" y="3821113"/>
          <p14:tracePt t="42147" x="9964738" y="3821113"/>
          <p14:tracePt t="42156" x="10053638" y="3829050"/>
          <p14:tracePt t="42163" x="10150475" y="3829050"/>
          <p14:tracePt t="42172" x="10242550" y="3829050"/>
          <p14:tracePt t="42178" x="10320338" y="3829050"/>
          <p14:tracePt t="42187" x="10412413" y="3829050"/>
          <p14:tracePt t="42194" x="10490200" y="3829050"/>
          <p14:tracePt t="42204" x="10571163" y="3829050"/>
          <p14:tracePt t="42211" x="10644188" y="3829050"/>
          <p14:tracePt t="42219" x="10717213" y="3829050"/>
          <p14:tracePt t="42227" x="10771188" y="3829050"/>
          <p14:tracePt t="42237" x="10841038" y="3829050"/>
          <p14:tracePt t="42243" x="10895013" y="3829050"/>
          <p14:tracePt t="42252" x="10948988" y="3824288"/>
          <p14:tracePt t="42259" x="11007725" y="3813175"/>
          <p14:tracePt t="42269" x="11061700" y="3797300"/>
          <p14:tracePt t="42276" x="11110913" y="3781425"/>
          <p14:tracePt t="42283" x="11164888" y="3762375"/>
          <p14:tracePt t="42291" x="11207750" y="3751263"/>
          <p14:tracePt t="42298" x="11253788" y="3727450"/>
          <p14:tracePt t="42307" x="11285538" y="3716338"/>
          <p14:tracePt t="42315" x="11315700" y="3697288"/>
          <p14:tracePt t="42325" x="11347450" y="3686175"/>
          <p14:tracePt t="42332" x="11377613" y="3667125"/>
          <p14:tracePt t="42340" x="11407775" y="3646488"/>
          <p14:tracePt t="42346" x="11431588" y="3635375"/>
          <p14:tracePt t="42357" x="11455400" y="3619500"/>
          <p14:tracePt t="42362" x="11466513" y="3616325"/>
          <p14:tracePt t="42372" x="11482388" y="3605213"/>
          <p14:tracePt t="42379" x="11496675" y="3589338"/>
          <p14:tracePt t="42388" x="11512550" y="3573463"/>
          <p14:tracePt t="42394" x="11528425" y="3551238"/>
          <p14:tracePt t="42402" x="11539538" y="3535363"/>
          <p14:tracePt t="42411" x="11550650" y="3511550"/>
          <p14:tracePt t="42419" x="11563350" y="3481388"/>
          <p14:tracePt t="42428" x="11563350" y="3462338"/>
          <p14:tracePt t="42435" x="11571288" y="3454400"/>
          <p14:tracePt t="42444" x="11571288" y="3427413"/>
          <p14:tracePt t="42452" x="11571288" y="3411538"/>
          <p14:tracePt t="42459" x="11566525" y="3395663"/>
          <p14:tracePt t="42466" x="11566525" y="3376613"/>
          <p14:tracePt t="42475" x="11555413" y="3354388"/>
          <p14:tracePt t="42482" x="11555413" y="3346450"/>
          <p14:tracePt t="42492" x="11555413" y="3338513"/>
          <p14:tracePt t="42499" x="11550650" y="3327400"/>
          <p14:tracePt t="42509" x="11550650" y="3319463"/>
          <p14:tracePt t="42514" x="11550650" y="3303588"/>
          <p14:tracePt t="42523" x="11550650" y="3284538"/>
          <p14:tracePt t="42530" x="11550650" y="3265488"/>
          <p14:tracePt t="42548" x="11558588" y="3214688"/>
          <p14:tracePt t="42556" x="11566525" y="3195638"/>
          <p14:tracePt t="42563" x="11566525" y="3171825"/>
          <p14:tracePt t="42571" x="11566525" y="3144838"/>
          <p14:tracePt t="42578" x="11574463" y="3136900"/>
          <p14:tracePt t="42585" x="11574463" y="3117850"/>
          <p14:tracePt t="42594" x="11574463" y="3114675"/>
          <p14:tracePt t="42605" x="11566525" y="3106738"/>
          <p14:tracePt t="42611" x="11563350" y="3095625"/>
          <p14:tracePt t="42620" x="11558588" y="3090863"/>
          <p14:tracePt t="42627" x="11550650" y="3087688"/>
          <p14:tracePt t="42636" x="11528425" y="3071813"/>
          <p14:tracePt t="42643" x="11520488" y="3068638"/>
          <p14:tracePt t="42652" x="11504613" y="3055938"/>
          <p14:tracePt t="42660" x="11490325" y="3055938"/>
          <p14:tracePt t="42668" x="11469688" y="3044825"/>
          <p14:tracePt t="42676" x="11455400" y="3041650"/>
          <p14:tracePt t="42682" x="11428413" y="3033713"/>
          <p14:tracePt t="42690" x="11412538" y="3028950"/>
          <p14:tracePt t="42698" x="11388725" y="3017838"/>
          <p14:tracePt t="42707" x="11361738" y="3014663"/>
          <p14:tracePt t="42715" x="11347450" y="3009900"/>
          <p14:tracePt t="42724" x="11323638" y="2998788"/>
          <p14:tracePt t="42731" x="11307763" y="2990850"/>
          <p14:tracePt t="42740" x="11299825" y="2987675"/>
          <p14:tracePt t="42746" x="11277600" y="2979738"/>
          <p14:tracePt t="42755" x="11258550" y="2971800"/>
          <p14:tracePt t="42762" x="11218863" y="2960688"/>
          <p14:tracePt t="42772" x="11161713" y="2944813"/>
          <p14:tracePt t="42779" x="11115675" y="2933700"/>
          <p14:tracePt t="42788" x="11061700" y="2917825"/>
          <p14:tracePt t="42794" x="10995025" y="2901950"/>
          <p14:tracePt t="42802" x="10929938" y="2894013"/>
          <p14:tracePt t="42811" x="10868025" y="2890838"/>
          <p14:tracePt t="42819" x="10821988" y="2882900"/>
          <p14:tracePt t="42828" x="10775950" y="2882900"/>
          <p14:tracePt t="42835" x="10729913" y="2882900"/>
          <p14:tracePt t="42843" x="10702925" y="2874963"/>
          <p14:tracePt t="42852" x="10687050" y="2874963"/>
          <p14:tracePt t="42859" x="10679113" y="2874963"/>
          <p14:tracePt t="42866" x="10668000" y="2874963"/>
          <p14:tracePt t="42875" x="10663238" y="2874963"/>
          <p14:tracePt t="42924" x="10660063" y="2874963"/>
          <p14:tracePt t="42930" x="10652125" y="2874963"/>
          <p14:tracePt t="42939" x="10625138" y="2871788"/>
          <p14:tracePt t="42947" x="10587038" y="2863850"/>
          <p14:tracePt t="42956" x="10512425" y="2852738"/>
          <p14:tracePt t="42963" x="10439400" y="2836863"/>
          <p14:tracePt t="42971" x="10358438" y="2813050"/>
          <p14:tracePt t="42978" x="10277475" y="2798763"/>
          <p14:tracePt t="42989" x="10174288" y="2782888"/>
          <p14:tracePt t="42995" x="10050463" y="2755900"/>
          <p14:tracePt t="43004" x="9961563" y="2740025"/>
          <p14:tracePt t="43012" x="9867900" y="2724150"/>
          <p14:tracePt t="43021" x="9813925" y="2724150"/>
          <p14:tracePt t="43028" x="9759950" y="2724150"/>
          <p14:tracePt t="43036" x="9740900" y="2724150"/>
          <p14:tracePt t="43043" x="9725025" y="2724150"/>
          <p14:tracePt t="43052" x="9718675" y="2724150"/>
          <p14:tracePt t="43060" x="9713913" y="2724150"/>
          <p14:tracePt t="43069" x="9710738" y="2728913"/>
          <p14:tracePt t="43076" x="9705975" y="2728913"/>
          <p14:tracePt t="43091" x="9702800" y="2732088"/>
          <p14:tracePt t="43098" x="9698038" y="2732088"/>
          <p14:tracePt t="43107" x="9683750" y="2743200"/>
          <p14:tracePt t="43115" x="9675813" y="2747963"/>
          <p14:tracePt t="43124" x="9652000" y="2759075"/>
          <p14:tracePt t="43131" x="9621838" y="2771775"/>
          <p14:tracePt t="43140" x="9583738" y="2778125"/>
          <p14:tracePt t="43146" x="9556750" y="2790825"/>
          <p14:tracePt t="43156" x="9509125" y="2794000"/>
          <p14:tracePt t="43162" x="9471025" y="2801938"/>
          <p14:tracePt t="43172" x="9424988" y="2801938"/>
          <p14:tracePt t="43179" x="9378950" y="2817813"/>
          <p14:tracePt t="43188" x="9339263" y="2817813"/>
          <p14:tracePt t="43196" x="9312275" y="2820988"/>
          <p14:tracePt t="43204" x="9266238" y="2820988"/>
          <p14:tracePt t="43211" x="9236075" y="2828925"/>
          <p14:tracePt t="43219" x="9220200" y="2828925"/>
          <p14:tracePt t="43228" x="9209088" y="2832100"/>
          <p14:tracePt t="43235" x="9193213" y="2836863"/>
          <p14:tracePt t="43244" x="9177338" y="2836863"/>
          <p14:tracePt t="43252" x="9163050" y="2840038"/>
          <p14:tracePt t="43259" x="9142413" y="2840038"/>
          <p14:tracePt t="43266" x="9109075" y="2847975"/>
          <p14:tracePt t="43275" x="9061450" y="2847975"/>
          <p14:tracePt t="43283" x="8999538" y="2847975"/>
          <p14:tracePt t="43292" x="8926513" y="2847975"/>
          <p14:tracePt t="43300" x="8872538" y="2847975"/>
          <p14:tracePt t="43309" x="8818563" y="2847975"/>
          <p14:tracePt t="43314" x="8764588" y="2847975"/>
          <p14:tracePt t="43323" x="8710613" y="2847975"/>
          <p14:tracePt t="43330" x="8672513" y="2855913"/>
          <p14:tracePt t="43340" x="8637588" y="2855913"/>
          <p14:tracePt t="43347" x="8618538" y="2855913"/>
          <p14:tracePt t="43357" x="8602663" y="2855913"/>
          <p14:tracePt t="43364" x="8594725" y="2855913"/>
          <p14:tracePt t="43379" x="8591550" y="2855913"/>
          <p14:tracePt t="43386" x="8586788" y="2855913"/>
          <p14:tracePt t="43396" x="8583613" y="2855913"/>
          <p14:tracePt t="43403" x="8564563" y="2855913"/>
          <p14:tracePt t="43412" x="8537575" y="2855913"/>
          <p14:tracePt t="43419" x="8497888" y="2855913"/>
          <p14:tracePt t="43428" x="8451850" y="2852738"/>
          <p14:tracePt t="43436" x="8389938" y="2852738"/>
          <p14:tracePt t="43443" x="8328025" y="2844800"/>
          <p14:tracePt t="43450" x="8274050" y="2844800"/>
          <p14:tracePt t="43460" x="8208963" y="2844800"/>
          <p14:tracePt t="43467" x="8135938" y="2836863"/>
          <p14:tracePt t="43476" x="8081963" y="2828925"/>
          <p14:tracePt t="43482" x="8047038" y="2828925"/>
          <p14:tracePt t="43491" x="8015288" y="2828925"/>
          <p14:tracePt t="43498" x="7996238" y="2828925"/>
          <p14:tracePt t="43507" x="7988300" y="2825750"/>
          <p14:tracePt t="43531" x="7985125" y="2825750"/>
          <p14:tracePt t="43546" x="7981950" y="2825750"/>
          <p14:tracePt t="43555" x="7977188" y="2825750"/>
          <p14:tracePt t="43562" x="7961313" y="2825750"/>
          <p14:tracePt t="43572" x="7942263" y="2825750"/>
          <p14:tracePt t="43579" x="7915275" y="2825750"/>
          <p14:tracePt t="43587" x="7877175" y="2820988"/>
          <p14:tracePt t="43595" x="7831138" y="2813050"/>
          <p14:tracePt t="43602" x="7785100" y="2805113"/>
          <p14:tracePt t="43611" x="7750175" y="2798763"/>
          <p14:tracePt t="43619" x="7704138" y="2798763"/>
          <p14:tracePt t="43628" x="7672388" y="2794000"/>
          <p14:tracePt t="43637" x="7653338" y="2794000"/>
          <p14:tracePt t="43644" x="7650163" y="2794000"/>
          <p14:tracePt t="43653" x="7645400" y="2794000"/>
          <p14:tracePt t="43747" x="7642225" y="2801938"/>
          <p14:tracePt t="43755" x="7642225" y="2805113"/>
          <p14:tracePt t="43763" x="7637463" y="2809875"/>
          <p14:tracePt t="43770" x="7634288" y="2813050"/>
          <p14:tracePt t="43779" x="7629525" y="2820988"/>
          <p14:tracePt t="43786" x="7626350" y="2832100"/>
          <p14:tracePt t="43796" x="7623175" y="2836863"/>
          <p14:tracePt t="43803" x="7623175" y="2840038"/>
          <p14:tracePt t="43811" x="7615238" y="2847975"/>
          <p14:tracePt t="43820" x="7610475" y="2852738"/>
          <p14:tracePt t="43835" x="7610475" y="2855913"/>
          <p14:tracePt t="43867" x="7607300" y="2859088"/>
          <p14:tracePt t="43883" x="7610475" y="2867025"/>
          <p14:tracePt t="43891" x="7610475" y="2871788"/>
          <p14:tracePt t="43898" x="7618413" y="2874963"/>
          <p14:tracePt t="43908" x="7626350" y="2886075"/>
          <p14:tracePt t="43915" x="7637463" y="2890838"/>
          <p14:tracePt t="43924" x="7642225" y="2894013"/>
          <p14:tracePt t="43955" x="7645400" y="2898775"/>
          <p14:tracePt t="43972" x="7645400" y="2901950"/>
          <p14:tracePt t="43987" x="7645400" y="2906713"/>
          <p14:tracePt t="43996" x="7645400" y="2909888"/>
          <p14:tracePt t="44002" x="7642225" y="2913063"/>
          <p14:tracePt t="44028" x="7642225" y="2917825"/>
          <p14:tracePt t="44075" x="7637463" y="2921000"/>
          <p14:tracePt t="44092" x="7637463" y="2925763"/>
          <p14:tracePt t="44099" x="7637463" y="2928938"/>
          <p14:tracePt t="44114" x="7637463" y="2933700"/>
          <p14:tracePt t="44123" x="7637463" y="2940050"/>
          <p14:tracePt t="44129" x="7637463" y="2947988"/>
          <p14:tracePt t="44139" x="7637463" y="2952750"/>
          <p14:tracePt t="44147" x="7637463" y="2955925"/>
          <p14:tracePt t="44156" x="7637463" y="2967038"/>
          <p14:tracePt t="44163" x="7637463" y="2979738"/>
          <p14:tracePt t="44171" x="7637463" y="2982913"/>
          <p14:tracePt t="44178" x="7637463" y="2990850"/>
          <p14:tracePt t="44187" x="7637463" y="2995613"/>
          <p14:tracePt t="44196" x="7637463" y="2998788"/>
          <p14:tracePt t="44204" x="7634288" y="3001963"/>
          <p14:tracePt t="44220" x="7634288" y="3006725"/>
          <p14:tracePt t="44228" x="7634288" y="3009900"/>
          <p14:tracePt t="44235" x="7634288" y="3014663"/>
          <p14:tracePt t="44242" x="7634288" y="3017838"/>
          <p14:tracePt t="44251" x="7634288" y="3025775"/>
          <p14:tracePt t="44260" x="7634288" y="3028950"/>
          <p14:tracePt t="44267" x="7634288" y="3033713"/>
          <p14:tracePt t="44276" x="7634288" y="3041650"/>
          <p14:tracePt t="44283" x="7634288" y="3049588"/>
          <p14:tracePt t="44291" x="7634288" y="3052763"/>
          <p14:tracePt t="44298" x="7629525" y="3060700"/>
          <p14:tracePt t="44308" x="7629525" y="3063875"/>
          <p14:tracePt t="44315" x="7629525" y="3076575"/>
          <p14:tracePt t="44324" x="7623175" y="3082925"/>
          <p14:tracePt t="44331" x="7623175" y="3090863"/>
          <p14:tracePt t="44347" x="7623175" y="3098800"/>
          <p14:tracePt t="44353" x="7623175" y="3109913"/>
          <p14:tracePt t="44364" x="7623175" y="3117850"/>
          <p14:tracePt t="44372" x="7618413" y="3122613"/>
          <p14:tracePt t="44379" x="7618413" y="3125788"/>
          <p14:tracePt t="44388" x="7618413" y="3133725"/>
          <p14:tracePt t="44395" x="7618413" y="3136900"/>
          <p14:tracePt t="44404" x="7618413" y="3144838"/>
          <p14:tracePt t="44411" x="7618413" y="3149600"/>
          <p14:tracePt t="44420" x="7626350" y="3157538"/>
          <p14:tracePt t="44428" x="7626350" y="3168650"/>
          <p14:tracePt t="44437" x="7629525" y="3176588"/>
          <p14:tracePt t="44444" x="7634288" y="3184525"/>
          <p14:tracePt t="44451" x="7637463" y="3195638"/>
          <p14:tracePt t="44459" x="7642225" y="3198813"/>
          <p14:tracePt t="44466" x="7645400" y="3203575"/>
          <p14:tracePt t="44476" x="7650163" y="3211513"/>
          <p14:tracePt t="44484" x="7653338" y="3219450"/>
          <p14:tracePt t="44492" x="7661275" y="3230563"/>
          <p14:tracePt t="44499" x="7669213" y="3238500"/>
          <p14:tracePt t="44509" x="7672388" y="3249613"/>
          <p14:tracePt t="44514" x="7677150" y="3257550"/>
          <p14:tracePt t="44523" x="7688263" y="3268663"/>
          <p14:tracePt t="44530" x="7691438" y="3268663"/>
          <p14:tracePt t="44540" x="7699375" y="3276600"/>
          <p14:tracePt t="44547" x="7710488" y="3284538"/>
          <p14:tracePt t="44556" x="7718425" y="3287713"/>
          <p14:tracePt t="44564" x="7734300" y="3300413"/>
          <p14:tracePt t="44570" x="7750175" y="3303588"/>
          <p14:tracePt t="44579" x="7764463" y="3314700"/>
          <p14:tracePt t="44587" x="7772400" y="3319463"/>
          <p14:tracePt t="44596" x="7785100" y="3322638"/>
          <p14:tracePt t="44604" x="7791450" y="3322638"/>
          <p14:tracePt t="44612" x="7799388" y="3330575"/>
          <p14:tracePt t="44621" x="7804150" y="3330575"/>
          <p14:tracePt t="44627" x="7807325" y="3330575"/>
          <p14:tracePt t="44643" x="7815263" y="3333750"/>
          <p14:tracePt t="44667" x="7820025" y="3333750"/>
          <p14:tracePt t="44675" x="7823200" y="3333750"/>
          <p14:tracePt t="44683" x="7826375" y="3333750"/>
          <p14:tracePt t="44691" x="7831138" y="3338513"/>
          <p14:tracePt t="44698" x="7839075" y="3338513"/>
          <p14:tracePt t="44708" x="7842250" y="3338513"/>
          <p14:tracePt t="44715" x="7853363" y="3338513"/>
          <p14:tracePt t="44724" x="7861300" y="3338513"/>
          <p14:tracePt t="44731" x="7869238" y="3338513"/>
          <p14:tracePt t="44740" x="7877175" y="3338513"/>
          <p14:tracePt t="44746" x="7893050" y="3338513"/>
          <p14:tracePt t="44754" x="7900988" y="3338513"/>
          <p14:tracePt t="44764" x="7923213" y="3338513"/>
          <p14:tracePt t="44771" x="7942263" y="3338513"/>
          <p14:tracePt t="44780" x="7958138" y="3338513"/>
          <p14:tracePt t="44787" x="7981950" y="3338513"/>
          <p14:tracePt t="44796" x="8004175" y="3338513"/>
          <p14:tracePt t="44805" x="8039100" y="3341688"/>
          <p14:tracePt t="44811" x="8085138" y="3349625"/>
          <p14:tracePt t="44821" x="8120063" y="3349625"/>
          <p14:tracePt t="44827" x="8193088" y="3373438"/>
          <p14:tracePt t="44835" x="8247063" y="3373438"/>
          <p14:tracePt t="44843" x="8297863" y="3384550"/>
          <p14:tracePt t="44851" x="8343900" y="3392488"/>
          <p14:tracePt t="44859" x="8370888" y="3395663"/>
          <p14:tracePt t="44866" x="8402638" y="3403600"/>
          <p14:tracePt t="44883" x="8405813" y="3403600"/>
          <p14:tracePt t="44939" x="8405813" y="3408363"/>
          <p14:tracePt t="44956" x="8402638" y="3408363"/>
          <p14:tracePt t="44987" x="8397875" y="3408363"/>
          <p14:tracePt t="46163" x="8389938" y="3411538"/>
          <p14:tracePt t="46171" x="8370888" y="3411538"/>
          <p14:tracePt t="46180" x="8355013" y="3414713"/>
          <p14:tracePt t="46188" x="8332788" y="3427413"/>
          <p14:tracePt t="46196" x="8294688" y="3435350"/>
          <p14:tracePt t="46202" x="8267700" y="3438525"/>
          <p14:tracePt t="46212" x="8235950" y="3446463"/>
          <p14:tracePt t="46219" x="8208963" y="3449638"/>
          <p14:tracePt t="46228" x="8178800" y="3457575"/>
          <p14:tracePt t="46236" x="8139113" y="3457575"/>
          <p14:tracePt t="46244" x="8104188" y="3462338"/>
          <p14:tracePt t="46251" x="8039100" y="3470275"/>
          <p14:tracePt t="46260" x="7966075" y="3476625"/>
          <p14:tracePt t="46267" x="7877175" y="3476625"/>
          <p14:tracePt t="46276" x="7780338" y="3476625"/>
          <p14:tracePt t="46284" x="7669213" y="3476625"/>
          <p14:tracePt t="46294" x="7486650" y="3476625"/>
          <p14:tracePt t="46300" x="7356475" y="3476625"/>
          <p14:tracePt t="46309" x="7229475" y="3476625"/>
          <p14:tracePt t="46316" x="7116763" y="3476625"/>
          <p14:tracePt t="46323" x="7043738" y="3476625"/>
          <p14:tracePt t="46331" x="6981825" y="3476625"/>
          <p14:tracePt t="46339" x="6919913" y="3476625"/>
          <p14:tracePt t="46348" x="6869113" y="3484563"/>
          <p14:tracePt t="46356" x="6850063" y="3484563"/>
          <p14:tracePt t="46364" x="6823075" y="3484563"/>
          <p14:tracePt t="46372" x="6804025" y="3489325"/>
          <p14:tracePt t="46380" x="6788150" y="3489325"/>
          <p14:tracePt t="46389" x="6769100" y="3497263"/>
          <p14:tracePt t="46396" x="6738938" y="3500438"/>
          <p14:tracePt t="46403" x="6684963" y="3508375"/>
          <p14:tracePt t="46412" x="6645275" y="3511550"/>
          <p14:tracePt t="46419" x="6599238" y="3527425"/>
          <p14:tracePt t="46428" x="6526213" y="3535363"/>
          <p14:tracePt t="46434" x="6445250" y="3551238"/>
          <p14:tracePt t="46444" x="6353175" y="3557588"/>
          <p14:tracePt t="46451" x="6251575" y="3573463"/>
          <p14:tracePt t="46460" x="6170613" y="3573463"/>
          <p14:tracePt t="46467" x="6089650" y="3581400"/>
          <p14:tracePt t="46476" x="6008688" y="3581400"/>
          <p14:tracePt t="46483" x="5940425" y="3581400"/>
          <p14:tracePt t="46490" x="5873750" y="3581400"/>
          <p14:tracePt t="46499" x="5803900" y="3584575"/>
          <p14:tracePt t="46508" x="5738813" y="3584575"/>
          <p14:tracePt t="46516" x="5684838" y="3584575"/>
          <p14:tracePt t="46523" x="5630863" y="3584575"/>
          <p14:tracePt t="46531" x="5588000" y="3584575"/>
          <p14:tracePt t="46539" x="5522913" y="3584575"/>
          <p14:tracePt t="46547" x="5468938" y="3584575"/>
          <p14:tracePt t="46556" x="5414963" y="3584575"/>
          <p14:tracePt t="46564" x="5368925" y="3584575"/>
          <p14:tracePt t="46573" x="5314950" y="3584575"/>
          <p14:tracePt t="46580" x="5280025" y="3584575"/>
          <p14:tracePt t="46588" x="5233988" y="3584575"/>
          <p14:tracePt t="46596" x="5186363" y="3584575"/>
          <p14:tracePt t="46602" x="5148263" y="3578225"/>
          <p14:tracePt t="46612" x="5129213" y="3573463"/>
          <p14:tracePt t="46619" x="5099050" y="3565525"/>
          <p14:tracePt t="46628" x="5078413" y="3562350"/>
          <p14:tracePt t="46635" x="5064125" y="3562350"/>
          <p14:tracePt t="46644" x="5048250" y="3557588"/>
          <p14:tracePt t="46651" x="5040313" y="3551238"/>
          <p14:tracePt t="46662" x="5037138" y="3551238"/>
          <p14:tracePt t="46667" x="5032375" y="3551238"/>
          <p14:tracePt t="46676" x="5024438" y="3551238"/>
          <p14:tracePt t="46683" x="5013325" y="3546475"/>
          <p14:tracePt t="46692" x="5002213" y="3546475"/>
          <p14:tracePt t="46699" x="4978400" y="3543300"/>
          <p14:tracePt t="46708" x="4962525" y="3538538"/>
          <p14:tracePt t="46716" x="4921250" y="3530600"/>
          <p14:tracePt t="46723" x="4894263" y="3527425"/>
          <p14:tracePt t="46732" x="4840288" y="3519488"/>
          <p14:tracePt t="46741" x="4800600" y="3511550"/>
          <p14:tracePt t="46748" x="4762500" y="3500438"/>
          <p14:tracePt t="46757" x="4716463" y="3500438"/>
          <p14:tracePt t="46764" x="4678363" y="3484563"/>
          <p14:tracePt t="46774" x="4646613" y="3481388"/>
          <p14:tracePt t="46781" x="4619625" y="3481388"/>
          <p14:tracePt t="46787" x="4616450" y="3481388"/>
          <p14:tracePt t="46796" x="4611688" y="3481388"/>
          <p14:tracePt t="46875" x="4608513" y="3481388"/>
          <p14:tracePt t="46883" x="4603750" y="3481388"/>
          <p14:tracePt t="46893" x="4600575" y="3481388"/>
          <p14:tracePt t="46899" x="4595813" y="3476625"/>
          <p14:tracePt t="46908" x="4589463" y="3476625"/>
          <p14:tracePt t="46924" x="4584700" y="3473450"/>
          <p14:tracePt t="49315" x="4584700" y="3470275"/>
          <p14:tracePt t="49333" x="4584700" y="3465513"/>
          <p14:tracePt t="49356" x="4589463" y="3465513"/>
          <p14:tracePt t="50116" x="4581525" y="3470275"/>
          <p14:tracePt t="50123" x="4576763" y="3473450"/>
          <p14:tracePt t="50132" x="4573588" y="3476625"/>
          <p14:tracePt t="50139" x="4568825" y="3481388"/>
          <p14:tracePt t="50148" x="4565650" y="3484563"/>
          <p14:tracePt t="50166" x="4557713" y="3489325"/>
          <p14:tracePt t="50173" x="4554538" y="3492500"/>
          <p14:tracePt t="50187" x="4541838" y="3497263"/>
          <p14:tracePt t="50197" x="4538663" y="3500438"/>
          <p14:tracePt t="50204" x="4530725" y="3503613"/>
          <p14:tracePt t="50212" x="4514850" y="3503613"/>
          <p14:tracePt t="50220" x="4508500" y="3508375"/>
          <p14:tracePt t="50230" x="4487863" y="3516313"/>
          <p14:tracePt t="50236" x="4465638" y="3516313"/>
          <p14:tracePt t="50243" x="4457700" y="3519488"/>
          <p14:tracePt t="50252" x="4438650" y="3524250"/>
          <p14:tracePt t="50260" x="4422775" y="3524250"/>
          <p14:tracePt t="50268" x="4414838" y="3524250"/>
          <p14:tracePt t="50276" x="4403725" y="3524250"/>
          <p14:tracePt t="50285" x="4395788" y="3524250"/>
          <p14:tracePt t="50293" x="4387850" y="3524250"/>
          <p14:tracePt t="50349" x="4379913" y="3524250"/>
          <p14:tracePt t="50365" x="4371975" y="3524250"/>
          <p14:tracePt t="50372" x="4360863" y="3524250"/>
          <p14:tracePt t="50381" x="4344988" y="3524250"/>
          <p14:tracePt t="50389" x="4333875" y="3524250"/>
          <p14:tracePt t="50397" x="4318000" y="3519488"/>
          <p14:tracePt t="50404" x="4303713" y="3511550"/>
          <p14:tracePt t="50411" x="4287838" y="3508375"/>
          <p14:tracePt t="50420" x="4279900" y="3508375"/>
          <p14:tracePt t="50428" x="4260850" y="3503613"/>
          <p14:tracePt t="50437" x="4249738" y="3503613"/>
          <p14:tracePt t="50444" x="4241800" y="3500438"/>
          <p14:tracePt t="50453" x="4233863" y="3500438"/>
          <p14:tracePt t="50463" x="4222750" y="3500438"/>
          <p14:tracePt t="50468" x="4210050" y="3489325"/>
          <p14:tracePt t="50478" x="4195763" y="3484563"/>
          <p14:tracePt t="50484" x="4183063" y="3481388"/>
          <p14:tracePt t="50536" x="4106863" y="3446463"/>
          <p14:tracePt t="50541" x="4102100" y="3443288"/>
          <p14:tracePt t="50547" x="4098925" y="3443288"/>
          <p14:tracePt t="50572" x="4094163" y="3438525"/>
          <p14:tracePt t="50613" x="4102100" y="3435350"/>
          <p14:tracePt t="50621" x="4110038" y="3435350"/>
          <p14:tracePt t="50630" x="4121150" y="3435350"/>
          <p14:tracePt t="50637" x="4141788" y="3435350"/>
          <p14:tracePt t="50643" x="4160838" y="3435350"/>
          <p14:tracePt t="50653" x="4191000" y="3443288"/>
          <p14:tracePt t="50659" x="4210050" y="3443288"/>
          <p14:tracePt t="50669" x="4230688" y="3446463"/>
          <p14:tracePt t="50678" x="4244975" y="3449638"/>
          <p14:tracePt t="50686" x="4260850" y="3454400"/>
          <p14:tracePt t="50693" x="4279900" y="3462338"/>
          <p14:tracePt t="50700" x="4295775" y="3470275"/>
          <p14:tracePt t="50708" x="4318000" y="3481388"/>
          <p14:tracePt t="50716" x="4349750" y="3492500"/>
          <p14:tracePt t="50723" x="4368800" y="3500438"/>
          <p14:tracePt t="50733" x="4387850" y="3503613"/>
          <p14:tracePt t="50740" x="4438650" y="3524250"/>
          <p14:tracePt t="50749" x="4484688" y="3530600"/>
          <p14:tracePt t="50755" x="4557713" y="3546475"/>
          <p14:tracePt t="50764" x="4646613" y="3562350"/>
          <p14:tracePt t="50771" x="4746625" y="3570288"/>
          <p14:tracePt t="50781" x="4897438" y="3578225"/>
          <p14:tracePt t="50788" x="5051425" y="3589338"/>
          <p14:tracePt t="50797" x="5310188" y="3600450"/>
          <p14:tracePt t="50804" x="5553075" y="3611563"/>
          <p14:tracePt t="50810" x="5792788" y="3611563"/>
          <p14:tracePt t="50820" x="5978525" y="3619500"/>
          <p14:tracePt t="50828" x="6110288" y="3619500"/>
          <p14:tracePt t="50835" x="6156325" y="3619500"/>
          <p14:tracePt t="50844" x="6183313" y="3627438"/>
          <p14:tracePt t="50852" x="6202363" y="3627438"/>
          <p14:tracePt t="50861" x="6218238" y="3632200"/>
          <p14:tracePt t="50868" x="6221413" y="3632200"/>
          <p14:tracePt t="50884" x="6224588" y="3632200"/>
          <p14:tracePt t="50901" x="6229350" y="3635375"/>
          <p14:tracePt t="50909" x="6245225" y="3635375"/>
          <p14:tracePt t="50918" x="6264275" y="3638550"/>
          <p14:tracePt t="50923" x="6291263" y="3638550"/>
          <p14:tracePt t="50932" x="6337300" y="3654425"/>
          <p14:tracePt t="50939" x="6402388" y="3662363"/>
          <p14:tracePt t="50949" x="6507163" y="3686175"/>
          <p14:tracePt t="50956" x="6645275" y="3705225"/>
          <p14:tracePt t="50965" x="6835775" y="3724275"/>
          <p14:tracePt t="50972" x="6992938" y="3743325"/>
          <p14:tracePt t="50994" x="7343775" y="3797300"/>
          <p14:tracePt t="50997" x="7518400" y="3816350"/>
          <p14:tracePt t="51004" x="7653338" y="3824288"/>
          <p14:tracePt t="51013" x="7769225" y="3835400"/>
          <p14:tracePt t="51020" x="7866063" y="3843338"/>
          <p14:tracePt t="51029" x="7947025" y="3843338"/>
          <p14:tracePt t="51036" x="8001000" y="3843338"/>
          <p14:tracePt t="51044" x="8054975" y="3843338"/>
          <p14:tracePt t="51052" x="8093075" y="3843338"/>
          <p14:tracePt t="51062" x="8120063" y="3848100"/>
          <p14:tracePt t="51068" x="8151813" y="3848100"/>
          <p14:tracePt t="51077" x="8185150" y="3848100"/>
          <p14:tracePt t="51085" x="8224838" y="3848100"/>
          <p14:tracePt t="51094" x="8259763" y="3848100"/>
          <p14:tracePt t="51100" x="8313738" y="3848100"/>
          <p14:tracePt t="51107" x="8378825" y="3848100"/>
          <p14:tracePt t="51116" x="8440738" y="3848100"/>
          <p14:tracePt t="51124" x="8510588" y="3848100"/>
          <p14:tracePt t="51133" x="8637588" y="3843338"/>
          <p14:tracePt t="51140" x="8748713" y="3843338"/>
          <p14:tracePt t="51149" x="8845550" y="3835400"/>
          <p14:tracePt t="51155" x="8934450" y="3835400"/>
          <p14:tracePt t="51164" x="9007475" y="3829050"/>
          <p14:tracePt t="51171" x="9096375" y="3829050"/>
          <p14:tracePt t="51181" x="9169400" y="3829050"/>
          <p14:tracePt t="51188" x="9231313" y="3829050"/>
          <p14:tracePt t="51197" x="9312275" y="3829050"/>
          <p14:tracePt t="51204" x="9378950" y="3829050"/>
          <p14:tracePt t="51211" x="9432925" y="3829050"/>
          <p14:tracePt t="51220" x="9494838" y="3821113"/>
          <p14:tracePt t="51228" x="9567863" y="3821113"/>
          <p14:tracePt t="51236" x="9637713" y="3821113"/>
          <p14:tracePt t="51244" x="9725025" y="3821113"/>
          <p14:tracePt t="51253" x="9826625" y="3821113"/>
          <p14:tracePt t="51261" x="9961563" y="3821113"/>
          <p14:tracePt t="51268" x="10145713" y="3821113"/>
          <p14:tracePt t="51275" x="10347325" y="3821113"/>
          <p14:tracePt t="51284" x="10566400" y="3821113"/>
          <p14:tracePt t="51291" x="10771188" y="3821113"/>
          <p14:tracePt t="51301" x="10937875" y="3821113"/>
          <p14:tracePt t="51308" x="11102975" y="3821113"/>
          <p14:tracePt t="51317" x="11215688" y="3821113"/>
          <p14:tracePt t="51324" x="11277600" y="3813175"/>
          <p14:tracePt t="51331" x="11331575" y="3808413"/>
          <p14:tracePt t="51339" x="11353800" y="3802063"/>
          <p14:tracePt t="51349" x="11361738" y="3802063"/>
          <p14:tracePt t="51356" x="11366500" y="3797300"/>
          <p14:tracePt t="51372" x="11369675" y="3794125"/>
          <p14:tracePt t="51380" x="11369675" y="3786188"/>
          <p14:tracePt t="51387" x="11380788" y="3767138"/>
          <p14:tracePt t="51397" x="11388725" y="3754438"/>
          <p14:tracePt t="51403" x="11401425" y="3740150"/>
          <p14:tracePt t="51413" x="11407775" y="3724275"/>
          <p14:tracePt t="51420" x="11434763" y="3689350"/>
          <p14:tracePt t="51428" x="11466513" y="3662363"/>
          <p14:tracePt t="51437" x="11509375" y="3635375"/>
          <p14:tracePt t="51444" x="11539538" y="3608388"/>
          <p14:tracePt t="51453" x="11582400" y="3573463"/>
          <p14:tracePt t="51462" x="11620500" y="3554413"/>
          <p14:tracePt t="51469" x="11636375" y="3538538"/>
          <p14:tracePt t="51479" x="11660188" y="3524250"/>
          <p14:tracePt t="51485" x="11671300" y="3511550"/>
          <p14:tracePt t="51492" x="11679238" y="3497263"/>
          <p14:tracePt t="51500" x="11687175" y="3489325"/>
          <p14:tracePt t="51507" x="11690350" y="3476625"/>
          <p14:tracePt t="51516" x="11690350" y="3470275"/>
          <p14:tracePt t="51524" x="11690350" y="3462338"/>
          <p14:tracePt t="51533" x="11690350" y="3446463"/>
          <p14:tracePt t="51540" x="11690350" y="3438525"/>
          <p14:tracePt t="51549" x="11690350" y="3422650"/>
          <p14:tracePt t="51556" x="11690350" y="3408363"/>
          <p14:tracePt t="51564" x="11679238" y="3400425"/>
          <p14:tracePt t="51572" x="11671300" y="3387725"/>
          <p14:tracePt t="51581" x="11671300" y="3381375"/>
          <p14:tracePt t="51588" x="11660188" y="3373438"/>
          <p14:tracePt t="51596" x="11655425" y="3360738"/>
          <p14:tracePt t="51604" x="11652250" y="3354388"/>
          <p14:tracePt t="51611" x="11644313" y="3341688"/>
          <p14:tracePt t="51619" x="11639550" y="3330575"/>
          <p14:tracePt t="51629" x="11631613" y="3314700"/>
          <p14:tracePt t="51637" x="11625263" y="3300413"/>
          <p14:tracePt t="51645" x="11617325" y="3284538"/>
          <p14:tracePt t="51653" x="11609388" y="3265488"/>
          <p14:tracePt t="51661" x="11601450" y="3249613"/>
          <p14:tracePt t="51668" x="11590338" y="3225800"/>
          <p14:tracePt t="51675" x="11577638" y="3203575"/>
          <p14:tracePt t="51684" x="11566525" y="3179763"/>
          <p14:tracePt t="51692" x="11558588" y="3168650"/>
          <p14:tracePt t="51701" x="11531600" y="3136900"/>
          <p14:tracePt t="51708" x="11517313" y="3114675"/>
          <p14:tracePt t="51717" x="11496675" y="3090863"/>
          <p14:tracePt t="51725" x="11490325" y="3079750"/>
          <p14:tracePt t="51731" x="11477625" y="3063875"/>
          <p14:tracePt t="51739" x="11455400" y="3041650"/>
          <p14:tracePt t="51748" x="11447463" y="3033713"/>
          <p14:tracePt t="51756" x="11423650" y="3009900"/>
          <p14:tracePt t="51765" x="11412538" y="3001963"/>
          <p14:tracePt t="51772" x="11404600" y="2990850"/>
          <p14:tracePt t="51782" x="11393488" y="2982913"/>
          <p14:tracePt t="51787" x="11388725" y="2971800"/>
          <p14:tracePt t="51795" x="11374438" y="2963863"/>
          <p14:tracePt t="51804" x="11369675" y="2952750"/>
          <p14:tracePt t="51813" x="11366500" y="2947988"/>
          <p14:tracePt t="51821" x="11358563" y="2940050"/>
          <p14:tracePt t="51828" x="11347450" y="2928938"/>
          <p14:tracePt t="51837" x="11331575" y="2921000"/>
          <p14:tracePt t="51845" x="11315700" y="2909888"/>
          <p14:tracePt t="51852" x="11304588" y="2901950"/>
          <p14:tracePt t="51860" x="11280775" y="2882900"/>
          <p14:tracePt t="51869" x="11258550" y="2871788"/>
          <p14:tracePt t="51876" x="11226800" y="2852738"/>
          <p14:tracePt t="51886" x="11188700" y="2832100"/>
          <p14:tracePt t="51892" x="11156950" y="2820988"/>
          <p14:tracePt t="51901" x="11134725" y="2809875"/>
          <p14:tracePt t="51907" x="11102975" y="2805113"/>
          <p14:tracePt t="51917" x="11088688" y="2798763"/>
          <p14:tracePt t="51924" x="11069638" y="2790825"/>
          <p14:tracePt t="51933" x="11053763" y="2782888"/>
          <p14:tracePt t="51940" x="11037888" y="2778125"/>
          <p14:tracePt t="51950" x="11029950" y="2778125"/>
          <p14:tracePt t="51955" x="11026775" y="2778125"/>
          <p14:tracePt t="51965" x="11018838" y="2778125"/>
          <p14:tracePt t="51971" x="11014075" y="2778125"/>
          <p14:tracePt t="51980" x="11010900" y="2778125"/>
          <p14:tracePt t="51996" x="10983913" y="2782888"/>
          <p14:tracePt t="52005" x="10948988" y="2782888"/>
          <p14:tracePt t="52013" x="10891838" y="2790825"/>
          <p14:tracePt t="52020" x="10821988" y="2790825"/>
          <p14:tracePt t="52029" x="10721975" y="2790825"/>
          <p14:tracePt t="52037" x="10601325" y="2790825"/>
          <p14:tracePt t="52046" x="10412413" y="2786063"/>
          <p14:tracePt t="52053" x="10274300" y="2767013"/>
          <p14:tracePt t="52062" x="10118725" y="2747963"/>
          <p14:tracePt t="52068" x="9980613" y="2728913"/>
          <p14:tracePt t="52075" x="9821863" y="2709863"/>
          <p14:tracePt t="52085" x="9732963" y="2693988"/>
          <p14:tracePt t="52092" x="9659938" y="2686050"/>
          <p14:tracePt t="52102" x="9621838" y="2678113"/>
          <p14:tracePt t="52108" x="9605963" y="2678113"/>
          <p14:tracePt t="52164" x="9605963" y="2682875"/>
          <p14:tracePt t="52172" x="9605963" y="2686050"/>
          <p14:tracePt t="52181" x="9605963" y="2689225"/>
          <p14:tracePt t="52188" x="9605963" y="2693988"/>
          <p14:tracePt t="52196" x="9605963" y="2697163"/>
          <p14:tracePt t="52205" x="9602788" y="2701925"/>
          <p14:tracePt t="52212" x="9598025" y="2705100"/>
          <p14:tracePt t="52221" x="9590088" y="2713038"/>
          <p14:tracePt t="52229" x="9571038" y="2716213"/>
          <p14:tracePt t="52238" x="9532938" y="2720975"/>
          <p14:tracePt t="52245" x="9501188" y="2728913"/>
          <p14:tracePt t="52252" x="9447213" y="2728913"/>
          <p14:tracePt t="52261" x="9386888" y="2728913"/>
          <p14:tracePt t="52269" x="9305925" y="2728913"/>
          <p14:tracePt t="52276" x="9209088" y="2728913"/>
          <p14:tracePt t="52285" x="9120188" y="2728913"/>
          <p14:tracePt t="52292" x="9039225" y="2728913"/>
          <p14:tracePt t="52300" x="8958263" y="2728913"/>
          <p14:tracePt t="52307" x="8896350" y="2728913"/>
          <p14:tracePt t="52316" x="8842375" y="2728913"/>
          <p14:tracePt t="52324" x="8810625" y="2728913"/>
          <p14:tracePt t="52333" x="8799513" y="2732088"/>
          <p14:tracePt t="52340" x="8796338" y="2736850"/>
          <p14:tracePt t="52365" x="8791575" y="2740025"/>
          <p14:tracePt t="52381" x="8788400" y="2743200"/>
          <p14:tracePt t="52389" x="8775700" y="2759075"/>
          <p14:tracePt t="52396" x="8769350" y="2767013"/>
          <p14:tracePt t="52404" x="8745538" y="2786063"/>
          <p14:tracePt t="52412" x="8715375" y="2801938"/>
          <p14:tracePt t="52420" x="8675688" y="2817813"/>
          <p14:tracePt t="52428" x="8626475" y="2828925"/>
          <p14:tracePt t="52437" x="8578850" y="2836863"/>
          <p14:tracePt t="52446" x="8518525" y="2844800"/>
          <p14:tracePt t="52453" x="8464550" y="2844800"/>
          <p14:tracePt t="52464" x="8408988" y="2844800"/>
          <p14:tracePt t="52470" x="8370888" y="2844800"/>
          <p14:tracePt t="52475" x="8343900" y="2844800"/>
          <p14:tracePt t="52484" x="8324850" y="2844800"/>
          <p14:tracePt t="52492" x="8321675" y="2844800"/>
          <p14:tracePt t="52572" x="8316913" y="2844800"/>
          <p14:tracePt t="52581" x="8313738" y="2844800"/>
          <p14:tracePt t="52587" x="8297863" y="2844800"/>
          <p14:tracePt t="52595" x="8286750" y="2844800"/>
          <p14:tracePt t="52604" x="8262938" y="2844800"/>
          <p14:tracePt t="52612" x="8235950" y="2844800"/>
          <p14:tracePt t="52621" x="8216900" y="2844800"/>
          <p14:tracePt t="52630" x="8197850" y="2844800"/>
          <p14:tracePt t="52637" x="8162925" y="2844800"/>
          <p14:tracePt t="52643" x="8154988" y="2844800"/>
          <p14:tracePt t="52652" x="8135938" y="2836863"/>
          <p14:tracePt t="52669" x="8131175" y="2836863"/>
          <p14:tracePt t="52717" x="8128000" y="2836863"/>
          <p14:tracePt t="52724" x="8116888" y="2836863"/>
          <p14:tracePt t="52734" x="8089900" y="2844800"/>
          <p14:tracePt t="52740" x="8062913" y="2844800"/>
          <p14:tracePt t="52750" x="8023225" y="2852738"/>
          <p14:tracePt t="52756" x="7985125" y="2852738"/>
          <p14:tracePt t="52762" x="7950200" y="2859088"/>
          <p14:tracePt t="52773" x="7904163" y="2859088"/>
          <p14:tracePt t="52781" x="7858125" y="2859088"/>
          <p14:tracePt t="52789" x="7831138" y="2859088"/>
          <p14:tracePt t="52796" x="7804150" y="2859088"/>
          <p14:tracePt t="52805" x="7780338" y="2855913"/>
          <p14:tracePt t="52900" x="7777163" y="2855913"/>
          <p14:tracePt t="52908" x="7769225" y="2855913"/>
          <p14:tracePt t="52917" x="7761288" y="2855913"/>
          <p14:tracePt t="52924" x="7753350" y="2855913"/>
          <p14:tracePt t="52932" x="7737475" y="2855913"/>
          <p14:tracePt t="52940" x="7718425" y="2855913"/>
          <p14:tracePt t="52948" x="7704138" y="2855913"/>
          <p14:tracePt t="52956" x="7683500" y="2855913"/>
          <p14:tracePt t="52966" x="7677150" y="2855913"/>
          <p14:tracePt t="52984" x="7656513" y="2852738"/>
          <p14:tracePt t="53116" x="7650163" y="2852738"/>
          <p14:tracePt t="53124" x="7634288" y="2852738"/>
          <p14:tracePt t="53133" x="7626350" y="2852738"/>
          <p14:tracePt t="53141" x="7591425" y="2852738"/>
          <p14:tracePt t="53150" x="7572375" y="2852738"/>
          <p14:tracePt t="53157" x="7548563" y="2855913"/>
          <p14:tracePt t="53166" x="7534275" y="2855913"/>
          <p14:tracePt t="53172" x="7526338" y="2855913"/>
          <p14:tracePt t="53183" x="7521575" y="2859088"/>
          <p14:tracePt t="53237" x="7521575" y="2867025"/>
          <p14:tracePt t="53244" x="7537450" y="2874963"/>
          <p14:tracePt t="53253" x="7553325" y="2886075"/>
          <p14:tracePt t="53260" x="7583488" y="2909888"/>
          <p14:tracePt t="53269" x="7607300" y="2921000"/>
          <p14:tracePt t="53275" x="7623175" y="2936875"/>
          <p14:tracePt t="53292" x="7626350" y="2940050"/>
          <p14:tracePt t="53301" x="7626350" y="2944813"/>
          <p14:tracePt t="53309" x="7626350" y="2947988"/>
          <p14:tracePt t="53317" x="7626350" y="2952750"/>
          <p14:tracePt t="53324" x="7626350" y="2955925"/>
          <p14:tracePt t="53333" x="7623175" y="2960688"/>
          <p14:tracePt t="53340" x="7615238" y="2963863"/>
          <p14:tracePt t="53350" x="7610475" y="2963863"/>
          <p14:tracePt t="53357" x="7607300" y="2967038"/>
          <p14:tracePt t="53420" x="7602538" y="2971800"/>
          <p14:tracePt t="53451" x="7602538" y="2974975"/>
          <p14:tracePt t="53469" x="7602538" y="2979738"/>
          <p14:tracePt t="53476" x="7602538" y="2982913"/>
          <p14:tracePt t="53485" x="7602538" y="2987675"/>
          <p14:tracePt t="53492" x="7599363" y="2990850"/>
          <p14:tracePt t="53507" x="7599363" y="2995613"/>
          <p14:tracePt t="53519" x="7599363" y="2998788"/>
          <p14:tracePt t="53541" x="7596188" y="3001963"/>
          <p14:tracePt t="53581" x="7596188" y="3006725"/>
          <p14:tracePt t="53589" x="7596188" y="3009900"/>
          <p14:tracePt t="53596" x="7596188" y="3017838"/>
          <p14:tracePt t="53605" x="7596188" y="3022600"/>
          <p14:tracePt t="53615" x="7596188" y="3041650"/>
          <p14:tracePt t="53620" x="7596188" y="3049588"/>
          <p14:tracePt t="53631" x="7596188" y="3063875"/>
          <p14:tracePt t="53637" x="7596188" y="3071813"/>
          <p14:tracePt t="53644" x="7596188" y="3079750"/>
          <p14:tracePt t="53654" x="7596188" y="3090863"/>
          <p14:tracePt t="53661" x="7596188" y="3098800"/>
          <p14:tracePt t="53670" x="7596188" y="3106738"/>
          <p14:tracePt t="53704" x="7596188" y="3141663"/>
          <p14:tracePt t="53710" x="7596188" y="3144838"/>
          <p14:tracePt t="53717" x="7596188" y="3152775"/>
          <p14:tracePt t="53724" x="7596188" y="3157538"/>
          <p14:tracePt t="53731" x="7596188" y="3163888"/>
          <p14:tracePt t="53740" x="7599363" y="3176588"/>
          <p14:tracePt t="53749" x="7602538" y="3184525"/>
          <p14:tracePt t="53756" x="7602538" y="3198813"/>
          <p14:tracePt t="53764" x="7615238" y="3214688"/>
          <p14:tracePt t="53774" x="7626350" y="3241675"/>
          <p14:tracePt t="53782" x="7650163" y="3268663"/>
          <p14:tracePt t="53789" x="7669213" y="3300413"/>
          <p14:tracePt t="53798" x="7688263" y="3322638"/>
          <p14:tracePt t="53806" x="7704138" y="3346450"/>
          <p14:tracePt t="53815" x="7726363" y="3368675"/>
          <p14:tracePt t="53822" x="7737475" y="3384550"/>
          <p14:tracePt t="53832" x="7753350" y="3400425"/>
          <p14:tracePt t="53837" x="7764463" y="3411538"/>
          <p14:tracePt t="53844" x="7772400" y="3419475"/>
          <p14:tracePt t="53853" x="7785100" y="3430588"/>
          <p14:tracePt t="53860" x="7791450" y="3438525"/>
          <p14:tracePt t="53870" x="7799388" y="3443288"/>
          <p14:tracePt t="53876" x="7812088" y="3449638"/>
          <p14:tracePt t="53885" x="7820025" y="3454400"/>
          <p14:tracePt t="53893" x="7842250" y="3457575"/>
          <p14:tracePt t="53899" x="7853363" y="3457575"/>
          <p14:tracePt t="53907" x="7880350" y="3462338"/>
          <p14:tracePt t="53918" x="7920038" y="3470275"/>
          <p14:tracePt t="53924" x="7958138" y="3476625"/>
          <p14:tracePt t="53934" x="8004175" y="3476625"/>
          <p14:tracePt t="53940" x="8058150" y="3484563"/>
          <p14:tracePt t="53948" x="8112125" y="3484563"/>
          <p14:tracePt t="53956" x="8178800" y="3489325"/>
          <p14:tracePt t="53965" x="8232775" y="3497263"/>
          <p14:tracePt t="53972" x="8286750" y="3503613"/>
          <p14:tracePt t="53985" x="8340725" y="3503613"/>
          <p14:tracePt t="53989" x="8397875" y="3511550"/>
          <p14:tracePt t="53997" x="8459788" y="3519488"/>
          <p14:tracePt t="54005" x="8513763" y="3524250"/>
          <p14:tracePt t="54014" x="8572500" y="3530600"/>
          <p14:tracePt t="54020" x="8653463" y="3538538"/>
          <p14:tracePt t="54029" x="8707438" y="3546475"/>
          <p14:tracePt t="54037" x="8796338" y="3554413"/>
          <p14:tracePt t="54044" x="8869363" y="3554413"/>
          <p14:tracePt t="54053" x="8950325" y="3562350"/>
          <p14:tracePt t="54060" x="9058275" y="3562350"/>
          <p14:tracePt t="54069" x="9131300" y="3562350"/>
          <p14:tracePt t="54075" x="9212263" y="3570288"/>
          <p14:tracePt t="54085" x="9301163" y="3578225"/>
          <p14:tracePt t="54092" x="9401175" y="3584575"/>
          <p14:tracePt t="54101" x="9498013" y="3589338"/>
          <p14:tracePt t="54108" x="9610725" y="3600450"/>
          <p14:tracePt t="54116" x="9710738" y="3608388"/>
          <p14:tracePt t="54124" x="9799638" y="3608388"/>
          <p14:tracePt t="54131" x="9899650" y="3611563"/>
          <p14:tracePt t="54141" x="9996488" y="3611563"/>
          <p14:tracePt t="54151" x="10112375" y="3632200"/>
          <p14:tracePt t="54157" x="10201275" y="3632200"/>
          <p14:tracePt t="54166" x="10274300" y="3632200"/>
          <p14:tracePt t="54172" x="10342563" y="3638550"/>
          <p14:tracePt t="54181" x="10431463" y="3638550"/>
          <p14:tracePt t="54188" x="10506075" y="3643313"/>
          <p14:tracePt t="54198" x="10560050" y="3643313"/>
          <p14:tracePt t="54205" x="10633075" y="3651250"/>
          <p14:tracePt t="54214" x="10679113" y="3651250"/>
          <p14:tracePt t="54221" x="10725150" y="3651250"/>
          <p14:tracePt t="54229" x="10760075" y="3651250"/>
          <p14:tracePt t="54238" x="10798175" y="3651250"/>
          <p14:tracePt t="54244" x="10825163" y="3651250"/>
          <p14:tracePt t="54253" x="10852150" y="3651250"/>
          <p14:tracePt t="54260" x="10872788" y="3659188"/>
          <p14:tracePt t="54270" x="10895013" y="3659188"/>
          <p14:tracePt t="54276" x="10906125" y="3659188"/>
          <p14:tracePt t="54285" x="10929938" y="3659188"/>
          <p14:tracePt t="54292" x="10941050" y="3659188"/>
          <p14:tracePt t="54300" x="10968038" y="3659188"/>
          <p14:tracePt t="54308" x="10991850" y="3659188"/>
          <p14:tracePt t="54317" x="11026775" y="3654425"/>
          <p14:tracePt t="54324" x="11072813" y="3646488"/>
          <p14:tracePt t="54333" x="11110913" y="3643313"/>
          <p14:tracePt t="54340" x="11172825" y="3635375"/>
          <p14:tracePt t="54349" x="11210925" y="3624263"/>
          <p14:tracePt t="54356" x="11250613" y="3608388"/>
          <p14:tracePt t="54365" x="11299825" y="3597275"/>
          <p14:tracePt t="54373" x="11347450" y="3573463"/>
          <p14:tracePt t="54382" x="11361738" y="3565525"/>
          <p14:tracePt t="54389" x="11385550" y="3543300"/>
          <p14:tracePt t="54398" x="11393488" y="3530600"/>
          <p14:tracePt t="54405" x="11404600" y="3524250"/>
          <p14:tracePt t="54412" x="11407775" y="3516313"/>
          <p14:tracePt t="54420" x="11412538" y="3503613"/>
          <p14:tracePt t="54429" x="11423650" y="3484563"/>
          <p14:tracePt t="54438" x="11423650" y="3470275"/>
          <p14:tracePt t="54444" x="11428413" y="3454400"/>
          <p14:tracePt t="54453" x="11428413" y="3438525"/>
          <p14:tracePt t="54460" x="11428413" y="3422650"/>
          <p14:tracePt t="54469" x="11428413" y="3403600"/>
          <p14:tracePt t="54475" x="11428413" y="3392488"/>
          <p14:tracePt t="54485" x="11428413" y="3368675"/>
          <p14:tracePt t="54492" x="11434763" y="3349625"/>
          <p14:tracePt t="54501" x="11434763" y="3341688"/>
          <p14:tracePt t="54509" x="11434763" y="3327400"/>
          <p14:tracePt t="54518" x="11434763" y="3306763"/>
          <p14:tracePt t="54524" x="11439525" y="3292475"/>
          <p14:tracePt t="54533" x="11439525" y="3273425"/>
          <p14:tracePt t="54540" x="11439525" y="3249613"/>
          <p14:tracePt t="54549" x="11439525" y="3241675"/>
          <p14:tracePt t="54556" x="11439525" y="3222625"/>
          <p14:tracePt t="54565" x="11439525" y="3206750"/>
          <p14:tracePt t="54573" x="11439525" y="3198813"/>
          <p14:tracePt t="54582" x="11439525" y="3184525"/>
          <p14:tracePt t="54589" x="11439525" y="3176588"/>
          <p14:tracePt t="54599" x="11439525" y="3171825"/>
          <p14:tracePt t="54606" x="11439525" y="3163888"/>
          <p14:tracePt t="54615" x="11439525" y="3157538"/>
          <p14:tracePt t="54622" x="11439525" y="3152775"/>
          <p14:tracePt t="54632" x="11439525" y="3144838"/>
          <p14:tracePt t="54639" x="11439525" y="3133725"/>
          <p14:tracePt t="54644" x="11439525" y="3125788"/>
          <p14:tracePt t="54653" x="11442700" y="3114675"/>
          <p14:tracePt t="54660" x="11442700" y="3103563"/>
          <p14:tracePt t="54670" x="11455400" y="3087688"/>
          <p14:tracePt t="54676" x="11458575" y="3071813"/>
          <p14:tracePt t="54687" x="11458575" y="3063875"/>
          <p14:tracePt t="54692" x="11466513" y="3041650"/>
          <p14:tracePt t="54701" x="11466513" y="3036888"/>
          <p14:tracePt t="54708" x="11466513" y="3028950"/>
          <p14:tracePt t="54716" x="11466513" y="3022600"/>
          <p14:tracePt t="54725" x="11466513" y="3014663"/>
          <p14:tracePt t="54732" x="11466513" y="3009900"/>
          <p14:tracePt t="54741" x="11466513" y="3006725"/>
          <p14:tracePt t="54749" x="11466513" y="2998788"/>
          <p14:tracePt t="54765" x="11463338" y="2987675"/>
          <p14:tracePt t="54773" x="11463338" y="2982913"/>
          <p14:tracePt t="54781" x="11458575" y="2979738"/>
          <p14:tracePt t="54789" x="11455400" y="2974975"/>
          <p14:tracePt t="54798" x="11455400" y="2971800"/>
          <p14:tracePt t="54805" x="11450638" y="2967038"/>
          <p14:tracePt t="54812" x="11450638" y="2963863"/>
          <p14:tracePt t="54837" x="11450638" y="2960688"/>
          <p14:tracePt t="54876" x="11450638" y="2955925"/>
          <p14:tracePt t="55148" x="11455400" y="2955925"/>
          <p14:tracePt t="62935" x="11450638" y="2960688"/>
          <p14:tracePt t="62949" x="11423650" y="2960688"/>
          <p14:tracePt t="62958" x="11415713" y="2960688"/>
          <p14:tracePt t="62965" x="11407775" y="2960688"/>
          <p14:tracePt t="62973" x="11396663" y="2960688"/>
          <p14:tracePt t="62999" x="11388725" y="2960688"/>
          <p14:tracePt t="63015" x="11385550" y="2960688"/>
          <p14:tracePt t="63023" x="11377613" y="2952750"/>
          <p14:tracePt t="63031" x="11369675" y="2947988"/>
          <p14:tracePt t="63037" x="11347450" y="2936875"/>
          <p14:tracePt t="63046" x="11315700" y="2921000"/>
          <p14:tracePt t="63053" x="11293475" y="2901950"/>
          <p14:tracePt t="63062" x="11250613" y="2867025"/>
          <p14:tracePt t="63069" x="11191875" y="2832100"/>
          <p14:tracePt t="63078" x="11134725" y="2794000"/>
          <p14:tracePt t="63085" x="11069638" y="2759075"/>
          <p14:tracePt t="63094" x="10956925" y="2697163"/>
          <p14:tracePt t="63101" x="10833100" y="2632075"/>
          <p14:tracePt t="63110" x="10709275" y="2566988"/>
          <p14:tracePt t="63117" x="10606088" y="2513013"/>
          <p14:tracePt t="63127" x="10482263" y="2446338"/>
          <p14:tracePt t="63133" x="10398125" y="2408238"/>
          <p14:tracePt t="63142" x="10282238" y="2338388"/>
          <p14:tracePt t="63149" x="10158413" y="2273300"/>
          <p14:tracePt t="63156" x="10015538" y="2187575"/>
          <p14:tracePt t="63166" x="9872663" y="2106613"/>
          <p14:tracePt t="63174" x="9729788" y="2025650"/>
          <p14:tracePt t="63182" x="9532938" y="1922463"/>
          <p14:tracePt t="63190" x="9320213" y="1801813"/>
          <p14:tracePt t="63198" x="9085263" y="1666875"/>
          <p14:tracePt t="63206" x="8864600" y="1520825"/>
          <p14:tracePt t="63214" x="8594725" y="1366838"/>
          <p14:tracePt t="63222" x="8397875" y="1250950"/>
          <p14:tracePt t="63231" x="8178800" y="1116013"/>
          <p14:tracePt t="63237" x="7947025" y="979488"/>
          <p14:tracePt t="63246" x="7710488" y="844550"/>
          <p14:tracePt t="63253" x="7480300" y="725488"/>
          <p14:tracePt t="63262" x="7262813" y="590550"/>
          <p14:tracePt t="63269" x="7062788" y="458788"/>
          <p14:tracePt t="63278" x="6896100" y="350838"/>
          <p14:tracePt t="63285" x="6750050" y="258763"/>
          <p14:tracePt t="63294" x="6584950" y="146050"/>
          <p14:tracePt t="63301" x="6421438" y="50800"/>
        </p14:tracePtLst>
      </p14:laserTraceLst>
    </p:ext>
    <p:ext uri="{E180D4A7-C9FB-4DFB-919C-405C955672EB}">
      <p14:showEvtLst xmlns:p14="http://schemas.microsoft.com/office/powerpoint/2010/main">
        <p14:playEvt time="0" objId="6"/>
        <p14:stopEvt time="65053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7F85FE-0790-4233-B5EA-7BCC53EB8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A76611-160E-4803-AEFA-612B47657D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1822" y="1754188"/>
            <a:ext cx="4647304" cy="4022725"/>
          </a:xfrm>
        </p:spPr>
        <p:txBody>
          <a:bodyPr/>
          <a:lstStyle/>
          <a:p>
            <a:r>
              <a:rPr lang="en-US" dirty="0"/>
              <a:t>Exemptions and deductions are subtracted to arrive at Taxable income</a:t>
            </a:r>
          </a:p>
          <a:p>
            <a:r>
              <a:rPr lang="en-US" dirty="0"/>
              <a:t>Property tax deduction entered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E96F0D-F420-4B13-B5DE-6A46A95BA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176" y="1895879"/>
            <a:ext cx="6939824" cy="373934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A2821F8-BD7C-4404-9D59-9CB149CFA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NJ 1040- Exemptions and Deductions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DEB5F7-4650-405A-AF96-5DCA4F67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10-06-2020 v0.94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639913-335B-4242-8B2B-635D1736A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NJ FAM-32 NJ-1040 TY2019</a:t>
            </a:r>
            <a:endParaRPr lang="en-US" dirty="0"/>
          </a:p>
        </p:txBody>
      </p:sp>
      <p:pic>
        <p:nvPicPr>
          <p:cNvPr id="5" name="Media9">
            <a:hlinkClick r:id="" action="ppaction://media"/>
            <a:extLst>
              <a:ext uri="{FF2B5EF4-FFF2-40B4-BE49-F238E27FC236}">
                <a16:creationId xmlns:a16="http://schemas.microsoft.com/office/drawing/2014/main" id="{A67276A5-2226-4493-BF7D-4CB5EC2C0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15650" y="5635219"/>
            <a:ext cx="446493" cy="44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8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47"/>
    </mc:Choice>
    <mc:Fallback xmlns="">
      <p:transition spd="slow" advTm="97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1" x="3327400" y="2168525"/>
          <p14:tracePt t="641" x="3327400" y="2165350"/>
          <p14:tracePt t="661" x="3322638" y="2160588"/>
          <p14:tracePt t="747" x="3319463" y="2154238"/>
          <p14:tracePt t="751" x="3314700" y="2149475"/>
          <p14:tracePt t="959" x="3311525" y="2146300"/>
          <p14:tracePt t="966" x="3306763" y="2141538"/>
          <p14:tracePt t="999" x="3306763" y="2138363"/>
          <p14:tracePt t="1048" x="3306763" y="2133600"/>
          <p14:tracePt t="1317" x="3303588" y="2133600"/>
          <p14:tracePt t="1894" x="3303588" y="2130425"/>
          <p14:tracePt t="1926" x="3303588" y="2127250"/>
          <p14:tracePt t="2046" x="3300413" y="2127250"/>
          <p14:tracePt t="2070" x="3295650" y="2127250"/>
          <p14:tracePt t="2182" x="3292475" y="2127250"/>
          <p14:tracePt t="2198" x="3287713" y="2122488"/>
          <p14:tracePt t="2254" x="3287713" y="2119313"/>
          <p14:tracePt t="2286" x="3284538" y="2119313"/>
          <p14:tracePt t="2303" x="3279775" y="2119313"/>
          <p14:tracePt t="2318" x="3276600" y="2119313"/>
          <p14:tracePt t="2350" x="3273425" y="2119313"/>
          <p14:tracePt t="2798" x="3268663" y="2119313"/>
          <p14:tracePt t="2822" x="3265488" y="2114550"/>
          <p14:tracePt t="3206" x="3265488" y="2111375"/>
          <p14:tracePt t="3246" x="3260725" y="2106613"/>
          <p14:tracePt t="3902" x="3265488" y="2106613"/>
          <p14:tracePt t="3910" x="3276600" y="2111375"/>
          <p14:tracePt t="3918" x="3279775" y="2114550"/>
          <p14:tracePt t="3927" x="3284538" y="2114550"/>
          <p14:tracePt t="3944" x="3287713" y="2119313"/>
          <p14:tracePt t="3951" x="3292475" y="2119313"/>
          <p14:tracePt t="3958" x="3300413" y="2127250"/>
          <p14:tracePt t="3968" x="3314700" y="2130425"/>
          <p14:tracePt t="3974" x="3322638" y="2133600"/>
          <p14:tracePt t="3984" x="3346450" y="2138363"/>
          <p14:tracePt t="3990" x="3373438" y="2154238"/>
          <p14:tracePt t="4000" x="3403600" y="2157413"/>
          <p14:tracePt t="4007" x="3443288" y="2165350"/>
          <p14:tracePt t="4016" x="3481388" y="2176463"/>
          <p14:tracePt t="4028" x="3516313" y="2176463"/>
          <p14:tracePt t="4032" x="3565525" y="2184400"/>
          <p14:tracePt t="4038" x="3608388" y="2184400"/>
          <p14:tracePt t="4047" x="3654425" y="2184400"/>
          <p14:tracePt t="4054" x="3708400" y="2192338"/>
          <p14:tracePt t="4063" x="3748088" y="2192338"/>
          <p14:tracePt t="4071" x="3775075" y="2192338"/>
          <p14:tracePt t="4080" x="3813175" y="2187575"/>
          <p14:tracePt t="4086" x="3859213" y="2181225"/>
          <p14:tracePt t="4095" x="3897313" y="2160588"/>
          <p14:tracePt t="4102" x="3921125" y="2157413"/>
          <p14:tracePt t="4112" x="3951288" y="2138363"/>
          <p14:tracePt t="4118" x="3975100" y="2127250"/>
          <p14:tracePt t="4127" x="3994150" y="2114550"/>
          <p14:tracePt t="4134" x="4017963" y="2103438"/>
          <p14:tracePt t="4141" x="4048125" y="2098675"/>
          <p14:tracePt t="4151" x="4079875" y="2084388"/>
          <p14:tracePt t="4158" x="4098925" y="2079625"/>
          <p14:tracePt t="4167" x="4117975" y="2076450"/>
          <p14:tracePt t="4174" x="4156075" y="2068513"/>
          <p14:tracePt t="4183" x="4187825" y="2065338"/>
          <p14:tracePt t="4190" x="4222750" y="2065338"/>
          <p14:tracePt t="4200" x="4244975" y="2065338"/>
          <p14:tracePt t="4208" x="4276725" y="2065338"/>
          <p14:tracePt t="4216" x="4306888" y="2065338"/>
          <p14:tracePt t="4224" x="4349750" y="2065338"/>
          <p14:tracePt t="4232" x="4395788" y="2065338"/>
          <p14:tracePt t="4238" x="4441825" y="2065338"/>
          <p14:tracePt t="4248" x="4492625" y="2079625"/>
          <p14:tracePt t="4254" x="4535488" y="2079625"/>
          <p14:tracePt t="4263" x="4573588" y="2084388"/>
          <p14:tracePt t="4270" x="4611688" y="2092325"/>
          <p14:tracePt t="4279" x="4646613" y="2092325"/>
          <p14:tracePt t="4287" x="4705350" y="2106613"/>
          <p14:tracePt t="4296" x="4724400" y="2106613"/>
          <p14:tracePt t="4302" x="4738688" y="2106613"/>
          <p14:tracePt t="4310" x="4759325" y="2111375"/>
          <p14:tracePt t="4318" x="4770438" y="2111375"/>
          <p14:tracePt t="4327" x="4773613" y="2111375"/>
          <p14:tracePt t="4335" x="4778375" y="2111375"/>
          <p14:tracePt t="4406" x="4778375" y="2114550"/>
          <p14:tracePt t="4416" x="4781550" y="2119313"/>
          <p14:tracePt t="4422" x="4786313" y="2130425"/>
          <p14:tracePt t="4432" x="4789488" y="2146300"/>
          <p14:tracePt t="4438" x="4800600" y="2160588"/>
          <p14:tracePt t="4447" x="4808538" y="2176463"/>
          <p14:tracePt t="4454" x="4824413" y="2192338"/>
          <p14:tracePt t="4463" x="4835525" y="2208213"/>
          <p14:tracePt t="4470" x="4843463" y="2219325"/>
          <p14:tracePt t="4480" x="4854575" y="2227263"/>
          <p14:tracePt t="4496" x="4859338" y="2230438"/>
          <p14:tracePt t="4503" x="4862513" y="2235200"/>
          <p14:tracePt t="4576" x="4862513" y="2238375"/>
          <p14:tracePt t="5986" x="4859338" y="2241550"/>
          <p14:tracePt t="6039" x="4854575" y="2241550"/>
          <p14:tracePt t="6078" x="4851400" y="2246313"/>
          <p14:tracePt t="6096" x="4851400" y="2249488"/>
          <p14:tracePt t="6110" x="4851400" y="2254250"/>
          <p14:tracePt t="6119" x="4851400" y="2257425"/>
          <p14:tracePt t="6135" x="4851400" y="2262188"/>
          <p14:tracePt t="6167" x="4851400" y="2265363"/>
          <p14:tracePt t="6238" x="4851400" y="2268538"/>
          <p14:tracePt t="6265" x="4851400" y="2273300"/>
          <p14:tracePt t="6774" x="4875213" y="2273300"/>
          <p14:tracePt t="6782" x="4908550" y="2273300"/>
          <p14:tracePt t="6790" x="4975225" y="2273300"/>
          <p14:tracePt t="6800" x="5029200" y="2273300"/>
          <p14:tracePt t="6807" x="5105400" y="2273300"/>
          <p14:tracePt t="6817" x="5180013" y="2273300"/>
          <p14:tracePt t="6824" x="5260975" y="2268538"/>
          <p14:tracePt t="6832" x="5341938" y="2268538"/>
          <p14:tracePt t="6838" x="5449888" y="2268538"/>
          <p14:tracePt t="6847" x="5549900" y="2268538"/>
          <p14:tracePt t="6855" x="5673725" y="2273300"/>
          <p14:tracePt t="6864" x="5857875" y="2273300"/>
          <p14:tracePt t="6871" x="5986463" y="2273300"/>
          <p14:tracePt t="6891" x="6075363" y="2273300"/>
          <p14:tracePt t="6899" x="6429375" y="2273300"/>
          <p14:tracePt t="6934" x="6672263" y="2265363"/>
          <p14:tracePt t="6938" x="6692900" y="2257425"/>
          <p14:tracePt t="6947" x="6715125" y="2254250"/>
          <p14:tracePt t="6965" x="6742113" y="2249488"/>
          <p14:tracePt t="6971" x="6754813" y="2249488"/>
          <p14:tracePt t="6979" x="6781800" y="2241550"/>
          <p14:tracePt t="6987" x="6800850" y="2238375"/>
          <p14:tracePt t="6996" x="6823075" y="2235200"/>
          <p14:tracePt t="7003" x="6850063" y="2227263"/>
          <p14:tracePt t="7011" x="6865938" y="2227263"/>
          <p14:tracePt t="7019" x="6892925" y="2222500"/>
          <p14:tracePt t="7027" x="6931025" y="2222500"/>
          <p14:tracePt t="7036" x="6985000" y="2222500"/>
          <p14:tracePt t="7044" x="7032625" y="2222500"/>
          <p14:tracePt t="7053" x="7086600" y="2230438"/>
          <p14:tracePt t="7059" x="7140575" y="2230438"/>
          <p14:tracePt t="7069" x="7197725" y="2246313"/>
          <p14:tracePt t="7074" x="7251700" y="2246313"/>
          <p14:tracePt t="7084" x="7313613" y="2254250"/>
          <p14:tracePt t="7091" x="7375525" y="2254250"/>
          <p14:tracePt t="7100" x="7413625" y="2254250"/>
          <p14:tracePt t="7107" x="7448550" y="2254250"/>
          <p14:tracePt t="7115" x="7472363" y="2254250"/>
          <p14:tracePt t="7122" x="7491413" y="2249488"/>
          <p14:tracePt t="7149" x="7494588" y="2249488"/>
          <p14:tracePt t="7203" x="7499350" y="2246313"/>
          <p14:tracePt t="7220" x="7502525" y="2246313"/>
          <p14:tracePt t="7226" x="7510463" y="2246313"/>
          <p14:tracePt t="7235" x="7513638" y="2246313"/>
          <p14:tracePt t="7243" x="7518400" y="2246313"/>
          <p14:tracePt t="7252" x="7521575" y="2246313"/>
          <p14:tracePt t="7260" x="7537450" y="2249488"/>
          <p14:tracePt t="7268" x="7540625" y="2254250"/>
          <p14:tracePt t="7275" x="7545388" y="2254250"/>
          <p14:tracePt t="7282" x="7553325" y="2257425"/>
          <p14:tracePt t="7299" x="7556500" y="2262188"/>
          <p14:tracePt t="7316" x="7561263" y="2262188"/>
          <p14:tracePt t="7339" x="7564438" y="2265363"/>
          <p14:tracePt t="7354" x="7567613" y="2265363"/>
          <p14:tracePt t="7651" x="7564438" y="2268538"/>
          <p14:tracePt t="7661" x="7561263" y="2268538"/>
          <p14:tracePt t="7683" x="7556500" y="2268538"/>
          <p14:tracePt t="7700" x="7553325" y="2268538"/>
          <p14:tracePt t="7716" x="7548563" y="2273300"/>
          <p14:tracePt t="7738" x="7545388" y="2273300"/>
          <p14:tracePt t="7746" x="7540625" y="2273300"/>
          <p14:tracePt t="7827" x="7553325" y="2273300"/>
          <p14:tracePt t="7835" x="7580313" y="2273300"/>
          <p14:tracePt t="7844" x="7618413" y="2276475"/>
          <p14:tracePt t="7852" x="7691438" y="2276475"/>
          <p14:tracePt t="7859" x="7737475" y="2284413"/>
          <p14:tracePt t="7868" x="7820025" y="2292350"/>
          <p14:tracePt t="7875" x="7915275" y="2300288"/>
          <p14:tracePt t="7884" x="8008938" y="2308225"/>
          <p14:tracePt t="7891" x="8104188" y="2308225"/>
          <p14:tracePt t="7900" x="8228013" y="2308225"/>
          <p14:tracePt t="7907" x="8324850" y="2308225"/>
          <p14:tracePt t="7915" x="8432800" y="2308225"/>
          <p14:tracePt t="7922" x="8567738" y="2303463"/>
          <p14:tracePt t="7932" x="8680450" y="2303463"/>
          <p14:tracePt t="7939" x="8815388" y="2292350"/>
          <p14:tracePt t="7948" x="8904288" y="2284413"/>
          <p14:tracePt t="7955" x="8966200" y="2284413"/>
          <p14:tracePt t="7965" x="9047163" y="2284413"/>
          <p14:tracePt t="7970" x="9120188" y="2284413"/>
          <p14:tracePt t="7978" x="9201150" y="2284413"/>
          <p14:tracePt t="7987" x="9282113" y="2284413"/>
          <p14:tracePt t="7996" x="9378950" y="2284413"/>
          <p14:tracePt t="8003" x="9459913" y="2284413"/>
          <p14:tracePt t="8012" x="9548813" y="2284413"/>
          <p14:tracePt t="8020" x="9648825" y="2276475"/>
          <p14:tracePt t="8026" x="9729788" y="2268538"/>
          <p14:tracePt t="8036" x="9818688" y="2265363"/>
          <p14:tracePt t="8045" x="9883775" y="2257425"/>
          <p14:tracePt t="8051" x="9964738" y="2249488"/>
          <p14:tracePt t="8060" x="10018713" y="2241550"/>
          <p14:tracePt t="8068" x="10053638" y="2241550"/>
          <p14:tracePt t="8075" x="10085388" y="2241550"/>
          <p14:tracePt t="8083" x="10096500" y="2241550"/>
          <p14:tracePt t="8090" x="10118725" y="2241550"/>
          <p14:tracePt t="8100" x="10126663" y="2241550"/>
          <p14:tracePt t="8107" x="10145713" y="2249488"/>
          <p14:tracePt t="8116" x="10161588" y="2254250"/>
          <p14:tracePt t="8123" x="10193338" y="2273300"/>
          <p14:tracePt t="8132" x="10212388" y="2276475"/>
          <p14:tracePt t="8139" x="10242550" y="2281238"/>
          <p14:tracePt t="8146" x="10288588" y="2295525"/>
          <p14:tracePt t="8155" x="10328275" y="2295525"/>
          <p14:tracePt t="8164" x="10382250" y="2303463"/>
          <p14:tracePt t="8172" x="10417175" y="2303463"/>
          <p14:tracePt t="8178" x="10455275" y="2303463"/>
          <p14:tracePt t="8187" x="10474325" y="2300288"/>
          <p14:tracePt t="8195" x="10490200" y="2295525"/>
          <p14:tracePt t="8203" x="10501313" y="2289175"/>
          <p14:tracePt t="8212" x="10506075" y="2289175"/>
          <p14:tracePt t="8228" x="10509250" y="2289175"/>
          <p14:tracePt t="8258" x="10512425" y="2284413"/>
          <p14:tracePt t="8268" x="10517188" y="2284413"/>
          <p14:tracePt t="8275" x="10528300" y="2284413"/>
          <p14:tracePt t="8284" x="10536238" y="2284413"/>
          <p14:tracePt t="8291" x="10552113" y="2289175"/>
          <p14:tracePt t="8301" x="10566400" y="2289175"/>
          <p14:tracePt t="8307" x="10582275" y="2292350"/>
          <p14:tracePt t="8315" x="10598150" y="2292350"/>
          <p14:tracePt t="8322" x="10606088" y="2292350"/>
          <p14:tracePt t="8333" x="10614025" y="2292350"/>
          <p14:tracePt t="8339" x="10621963" y="2292350"/>
          <p14:tracePt t="8355" x="10625138" y="2292350"/>
          <p14:tracePt t="8364" x="10628313" y="2292350"/>
          <p14:tracePt t="8388" x="10636250" y="2292350"/>
          <p14:tracePt t="8396" x="10648950" y="2292350"/>
          <p14:tracePt t="8404" x="10655300" y="2292350"/>
          <p14:tracePt t="8412" x="10675938" y="2292350"/>
          <p14:tracePt t="8420" x="10690225" y="2300288"/>
          <p14:tracePt t="8426" x="10709275" y="2300288"/>
          <p14:tracePt t="8436" x="10736263" y="2300288"/>
          <p14:tracePt t="8443" x="10775950" y="2300288"/>
          <p14:tracePt t="8453" x="10810875" y="2300288"/>
          <p14:tracePt t="8459" x="10837863" y="2300288"/>
          <p14:tracePt t="8468" x="10860088" y="2300288"/>
          <p14:tracePt t="8475" x="10887075" y="2300288"/>
          <p14:tracePt t="8483" x="10914063" y="2300288"/>
          <p14:tracePt t="8490" x="10933113" y="2300288"/>
          <p14:tracePt t="8500" x="10948988" y="2295525"/>
          <p14:tracePt t="8507" x="10964863" y="2292350"/>
          <p14:tracePt t="8517" x="10972800" y="2292350"/>
          <p14:tracePt t="8523" x="10987088" y="2281238"/>
          <p14:tracePt t="8533" x="10995025" y="2281238"/>
          <p14:tracePt t="8539" x="10999788" y="2281238"/>
          <p14:tracePt t="8547" x="11007725" y="2276475"/>
          <p14:tracePt t="8555" x="11018838" y="2273300"/>
          <p14:tracePt t="8563" x="11026775" y="2273300"/>
          <p14:tracePt t="8572" x="11034713" y="2265363"/>
          <p14:tracePt t="8579" x="11049000" y="2257425"/>
          <p14:tracePt t="8587" x="11064875" y="2254250"/>
          <p14:tracePt t="8596" x="11072813" y="2254250"/>
          <p14:tracePt t="8603" x="11096625" y="2249488"/>
          <p14:tracePt t="8613" x="11102975" y="2249488"/>
          <p14:tracePt t="8620" x="11123613" y="2249488"/>
          <p14:tracePt t="8629" x="11137900" y="2246313"/>
          <p14:tracePt t="8636" x="11156950" y="2246313"/>
          <p14:tracePt t="8644" x="11164888" y="2246313"/>
          <p14:tracePt t="8652" x="11169650" y="2246313"/>
          <p14:tracePt t="8658" x="11180763" y="2246313"/>
          <p14:tracePt t="8668" x="11188700" y="2246313"/>
          <p14:tracePt t="8675" x="11196638" y="2246313"/>
          <p14:tracePt t="8685" x="11204575" y="2246313"/>
          <p14:tracePt t="8692" x="11215688" y="2246313"/>
          <p14:tracePt t="8701" x="11223625" y="2246313"/>
          <p14:tracePt t="8708" x="11226800" y="2246313"/>
          <p14:tracePt t="8716" x="11234738" y="2238375"/>
          <p14:tracePt t="8723" x="11250613" y="2238375"/>
          <p14:tracePt t="8732" x="11258550" y="2238375"/>
          <p14:tracePt t="8739" x="11272838" y="2238375"/>
          <p14:tracePt t="8750" x="11285538" y="2238375"/>
          <p14:tracePt t="8756" x="11299825" y="2235200"/>
          <p14:tracePt t="8764" x="11315700" y="2230438"/>
          <p14:tracePt t="8771" x="11334750" y="2230438"/>
          <p14:tracePt t="8780" x="11366500" y="2222500"/>
          <p14:tracePt t="8788" x="11393488" y="2219325"/>
          <p14:tracePt t="8797" x="11415713" y="2214563"/>
          <p14:tracePt t="8804" x="11434763" y="2208213"/>
          <p14:tracePt t="8813" x="11455400" y="2208213"/>
          <p14:tracePt t="8820" x="11485563" y="2195513"/>
          <p14:tracePt t="8826" x="11496675" y="2195513"/>
          <p14:tracePt t="8837" x="11512550" y="2192338"/>
          <p14:tracePt t="8843" x="11523663" y="2187575"/>
          <p14:tracePt t="8852" x="11531600" y="2184400"/>
          <p14:tracePt t="8859" x="11539538" y="2176463"/>
          <p14:tracePt t="8868" x="11550650" y="2173288"/>
          <p14:tracePt t="8875" x="11555413" y="2165350"/>
          <p14:tracePt t="8884" x="11563350" y="2160588"/>
          <p14:tracePt t="8900" x="11566525" y="2157413"/>
          <p14:tracePt t="8907" x="11571288" y="2157413"/>
          <p14:tracePt t="8955" x="11574463" y="2154238"/>
          <p14:tracePt t="8963" x="11577638" y="2154238"/>
          <p14:tracePt t="8971" x="11582400" y="2154238"/>
          <p14:tracePt t="8988" x="11585575" y="2154238"/>
          <p14:tracePt t="8996" x="11590338" y="2154238"/>
          <p14:tracePt t="9003" x="11593513" y="2154238"/>
          <p14:tracePt t="9020" x="11601450" y="2154238"/>
          <p14:tracePt t="9283" x="11601450" y="2149475"/>
          <p14:tracePt t="9339" x="11601450" y="2146300"/>
          <p14:tracePt t="9379" x="11598275" y="2146300"/>
          <p14:tracePt t="9587" x="11593513" y="2141538"/>
          <p14:tracePt t="9610" x="11590338" y="2138363"/>
          <p14:tracePt t="9627" x="11585575" y="2138363"/>
          <p14:tracePt t="9636" x="11582400" y="2133600"/>
          <p14:tracePt t="9643" x="11574463" y="2130425"/>
          <p14:tracePt t="9652" x="11571288" y="2130425"/>
          <p14:tracePt t="9659" x="11563350" y="2130425"/>
          <p14:tracePt t="9666" x="11555413" y="2122488"/>
          <p14:tracePt t="9675" x="11539538" y="2122488"/>
          <p14:tracePt t="9685" x="11531600" y="2122488"/>
          <p14:tracePt t="9691" x="11523663" y="2122488"/>
          <p14:tracePt t="9700" x="11509375" y="2122488"/>
          <p14:tracePt t="9707" x="11501438" y="2122488"/>
          <p14:tracePt t="9716" x="11485563" y="2122488"/>
          <p14:tracePt t="9723" x="11469688" y="2122488"/>
          <p14:tracePt t="9732" x="11455400" y="2122488"/>
          <p14:tracePt t="9740" x="11434763" y="2127250"/>
          <p14:tracePt t="9747" x="11415713" y="2127250"/>
          <p14:tracePt t="9756" x="11393488" y="2127250"/>
          <p14:tracePt t="9764" x="11361738" y="2127250"/>
          <p14:tracePt t="9772" x="11307763" y="2127250"/>
          <p14:tracePt t="9780" x="11253788" y="2127250"/>
          <p14:tracePt t="9788" x="11215688" y="2127250"/>
          <p14:tracePt t="9796" x="11142663" y="2127250"/>
          <p14:tracePt t="9804" x="11080750" y="2133600"/>
          <p14:tracePt t="9812" x="11034713" y="2138363"/>
          <p14:tracePt t="9820" x="10968038" y="2160588"/>
          <p14:tracePt t="9827" x="10929938" y="2160588"/>
          <p14:tracePt t="9836" x="10891838" y="2173288"/>
          <p14:tracePt t="9843" x="10856913" y="2181225"/>
          <p14:tracePt t="9852" x="10806113" y="2200275"/>
          <p14:tracePt t="9859" x="10768013" y="2208213"/>
          <p14:tracePt t="9868" x="10748963" y="2211388"/>
          <p14:tracePt t="9875" x="10717213" y="2219325"/>
          <p14:tracePt t="9885" x="10698163" y="2222500"/>
          <p14:tracePt t="9891" x="10675938" y="2227263"/>
          <p14:tracePt t="9899" x="10648950" y="2227263"/>
          <p14:tracePt t="9906" x="10628313" y="2235200"/>
          <p14:tracePt t="9915" x="10598150" y="2238375"/>
          <p14:tracePt t="9924" x="10582275" y="2238375"/>
          <p14:tracePt t="9931" x="10555288" y="2238375"/>
          <p14:tracePt t="9939" x="10528300" y="2238375"/>
          <p14:tracePt t="9948" x="10490200" y="2246313"/>
          <p14:tracePt t="9955" x="10463213" y="2249488"/>
          <p14:tracePt t="9967" x="10431463" y="2257425"/>
          <p14:tracePt t="9972" x="10404475" y="2262188"/>
          <p14:tracePt t="9980" x="10366375" y="2268538"/>
          <p14:tracePt t="9987" x="10336213" y="2276475"/>
          <p14:tracePt t="9997" x="10304463" y="2289175"/>
          <p14:tracePt t="10003" x="10274300" y="2300288"/>
          <p14:tracePt t="10010" x="10255250" y="2303463"/>
          <p14:tracePt t="10020" x="10223500" y="2316163"/>
          <p14:tracePt t="10027" x="10185400" y="2330450"/>
          <p14:tracePt t="10037" x="10166350" y="2335213"/>
          <p14:tracePt t="10044" x="10142538" y="2343150"/>
          <p14:tracePt t="10053" x="10104438" y="2346325"/>
          <p14:tracePt t="10060" x="10091738" y="2346325"/>
          <p14:tracePt t="10070" x="10077450" y="2351088"/>
          <p14:tracePt t="10075" x="10061575" y="2351088"/>
          <p14:tracePt t="10084" x="10042525" y="2351088"/>
          <p14:tracePt t="10091" x="10026650" y="2351088"/>
          <p14:tracePt t="10100" x="10010775" y="2351088"/>
          <p14:tracePt t="10108" x="10004425" y="2351088"/>
          <p14:tracePt t="10116" x="9996488" y="2351088"/>
          <p14:tracePt t="10123" x="9991725" y="2351088"/>
          <p14:tracePt t="10131" x="9988550" y="2351088"/>
          <p14:tracePt t="10147" x="9983788" y="2351088"/>
          <p14:tracePt t="10179" x="9980613" y="2351088"/>
          <p14:tracePt t="10205" x="9972675" y="2351088"/>
          <p14:tracePt t="10219" x="9961563" y="2351088"/>
          <p14:tracePt t="10227" x="9953625" y="2351088"/>
          <p14:tracePt t="10236" x="9945688" y="2346325"/>
          <p14:tracePt t="10243" x="9934575" y="2343150"/>
          <p14:tracePt t="10252" x="9929813" y="2343150"/>
          <p14:tracePt t="10259" x="9926638" y="2343150"/>
          <p14:tracePt t="10267" x="9921875" y="2343150"/>
          <p14:tracePt t="10283" x="9918700" y="2343150"/>
          <p14:tracePt t="10348" x="9915525" y="2343150"/>
          <p14:tracePt t="10355" x="9910763" y="2343150"/>
          <p14:tracePt t="10363" x="9907588" y="2351088"/>
          <p14:tracePt t="10372" x="9902825" y="2351088"/>
          <p14:tracePt t="10381" x="9894888" y="2357438"/>
          <p14:tracePt t="10390" x="9891713" y="2373313"/>
          <p14:tracePt t="10397" x="9888538" y="2378075"/>
          <p14:tracePt t="10405" x="9883775" y="2381250"/>
          <p14:tracePt t="10411" x="9880600" y="2384425"/>
          <p14:tracePt t="10595" x="9883775" y="2384425"/>
          <p14:tracePt t="10603" x="9888538" y="2384425"/>
          <p14:tracePt t="10611" x="9891713" y="2384425"/>
          <p14:tracePt t="10620" x="9899650" y="2384425"/>
          <p14:tracePt t="10627" x="9902825" y="2384425"/>
          <p14:tracePt t="10636" x="9915525" y="2378075"/>
          <p14:tracePt t="10643" x="9926638" y="2365375"/>
          <p14:tracePt t="10652" x="9942513" y="2357438"/>
          <p14:tracePt t="10659" x="9956800" y="2346325"/>
          <p14:tracePt t="10667" x="9972675" y="2330450"/>
          <p14:tracePt t="10675" x="9977438" y="2327275"/>
          <p14:tracePt t="10685" x="9983788" y="2319338"/>
          <p14:tracePt t="10691" x="9988550" y="2316163"/>
          <p14:tracePt t="10699" x="9996488" y="2300288"/>
          <p14:tracePt t="10707" x="9999663" y="2300288"/>
          <p14:tracePt t="10715" x="10004425" y="2292350"/>
          <p14:tracePt t="10724" x="10007600" y="2292350"/>
          <p14:tracePt t="10732" x="10018713" y="2289175"/>
          <p14:tracePt t="10739" x="10023475" y="2284413"/>
          <p14:tracePt t="10748" x="10026650" y="2284413"/>
          <p14:tracePt t="10755" x="10031413" y="2284413"/>
          <p14:tracePt t="10771" x="10037763" y="2281238"/>
          <p14:tracePt t="10795" x="10042525" y="2276475"/>
          <p14:tracePt t="10836" x="10045700" y="2273300"/>
          <p14:tracePt t="11083" x="10045700" y="2268538"/>
          <p14:tracePt t="11267" x="10045700" y="2262188"/>
          <p14:tracePt t="11295" x="10045700" y="2257425"/>
          <p14:tracePt t="11411" x="10042525" y="2254250"/>
          <p14:tracePt t="11427" x="10037763" y="2254250"/>
          <p14:tracePt t="11444" x="10034588" y="2254250"/>
          <p14:tracePt t="11459" x="10031413" y="2254250"/>
          <p14:tracePt t="11595" x="10026650" y="2254250"/>
          <p14:tracePt t="11612" x="10023475" y="2254250"/>
          <p14:tracePt t="11627" x="10018713" y="2254250"/>
          <p14:tracePt t="11637" x="10015538" y="2254250"/>
          <p14:tracePt t="11643" x="10010775" y="2254250"/>
          <p14:tracePt t="11652" x="10007600" y="2254250"/>
          <p14:tracePt t="11659" x="10004425" y="2254250"/>
          <p14:tracePt t="11667" x="9996488" y="2254250"/>
          <p14:tracePt t="11676" x="9983788" y="2254250"/>
          <p14:tracePt t="11683" x="9977438" y="2254250"/>
          <p14:tracePt t="11693" x="9969500" y="2254250"/>
          <p14:tracePt t="11700" x="9953625" y="2254250"/>
          <p14:tracePt t="11708" x="9937750" y="2265363"/>
          <p14:tracePt t="11716" x="9918700" y="2268538"/>
          <p14:tracePt t="11725" x="9888538" y="2281238"/>
          <p14:tracePt t="11733" x="9864725" y="2292350"/>
          <p14:tracePt t="11740" x="9826625" y="2303463"/>
          <p14:tracePt t="11748" x="9786938" y="2319338"/>
          <p14:tracePt t="11756" x="9740900" y="2330450"/>
          <p14:tracePt t="11763" x="9698038" y="2351088"/>
          <p14:tracePt t="11772" x="9667875" y="2365375"/>
          <p14:tracePt t="11779" x="9629775" y="2378075"/>
          <p14:tracePt t="11788" x="9590088" y="2397125"/>
          <p14:tracePt t="11795" x="9567863" y="2408238"/>
          <p14:tracePt t="11805" x="9548813" y="2411413"/>
          <p14:tracePt t="11811" x="9525000" y="2424113"/>
          <p14:tracePt t="11820" x="9509125" y="2432050"/>
          <p14:tracePt t="11827" x="9494838" y="2438400"/>
          <p14:tracePt t="11836" x="9474200" y="2446338"/>
          <p14:tracePt t="11844" x="9444038" y="2459038"/>
          <p14:tracePt t="11852" x="9405938" y="2470150"/>
          <p14:tracePt t="11859" x="9374188" y="2478088"/>
          <p14:tracePt t="11867" x="9336088" y="2489200"/>
          <p14:tracePt t="11876" x="9290050" y="2508250"/>
          <p14:tracePt t="11884" x="9239250" y="2532063"/>
          <p14:tracePt t="11892" x="9201150" y="2543175"/>
          <p14:tracePt t="11900" x="9163050" y="2554288"/>
          <p14:tracePt t="11907" x="9131300" y="2574925"/>
          <p14:tracePt t="11917" x="9123363" y="2578100"/>
          <p14:tracePt t="11923" x="9109075" y="2589213"/>
          <p14:tracePt t="11931" x="9093200" y="2601913"/>
          <p14:tracePt t="11940" x="9077325" y="2608263"/>
          <p14:tracePt t="11947" x="9066213" y="2616200"/>
          <p14:tracePt t="11960" x="9061450" y="2620963"/>
          <p14:tracePt t="11963" x="9053513" y="2628900"/>
          <p14:tracePt t="11973" x="9050338" y="2632075"/>
          <p14:tracePt t="11979" x="9042400" y="2640013"/>
          <p14:tracePt t="11988" x="9026525" y="2643188"/>
          <p14:tracePt t="11995" x="9004300" y="2655888"/>
          <p14:tracePt t="12004" x="8980488" y="2674938"/>
          <p14:tracePt t="12012" x="8961438" y="2682875"/>
          <p14:tracePt t="12021" x="8926513" y="2701925"/>
          <p14:tracePt t="12027" x="8907463" y="2713038"/>
          <p14:tracePt t="12037" x="8872538" y="2732088"/>
          <p14:tracePt t="12043" x="8856663" y="2747963"/>
          <p14:tracePt t="12051" x="8829675" y="2759075"/>
          <p14:tracePt t="12059" x="8818563" y="2771775"/>
          <p14:tracePt t="12085" x="8810625" y="2778125"/>
          <p14:tracePt t="12093" x="8772525" y="2813050"/>
          <p14:tracePt t="12100" x="8769350" y="2825750"/>
          <p14:tracePt t="12107" x="8764588" y="2828925"/>
          <p14:tracePt t="12116" x="8761413" y="2836863"/>
          <p14:tracePt t="12125" x="8756650" y="2844800"/>
          <p14:tracePt t="12133" x="8753475" y="2847975"/>
          <p14:tracePt t="12141" x="8748713" y="2852738"/>
          <p14:tracePt t="12149" x="8745538" y="2863850"/>
          <p14:tracePt t="12172" x="8742363" y="2863850"/>
          <p14:tracePt t="12180" x="8737600" y="2871788"/>
          <p14:tracePt t="12435" x="8734425" y="2871788"/>
          <p14:tracePt t="13916" x="8729663" y="2871788"/>
          <p14:tracePt t="13931" x="8726488" y="2871788"/>
          <p14:tracePt t="13941" x="8718550" y="2871788"/>
          <p14:tracePt t="13948" x="8715375" y="2867025"/>
          <p14:tracePt t="13957" x="8707438" y="2867025"/>
          <p14:tracePt t="13963" x="8702675" y="2867025"/>
          <p14:tracePt t="13972" x="8699500" y="2863850"/>
          <p14:tracePt t="13979" x="8688388" y="2863850"/>
          <p14:tracePt t="13989" x="8683625" y="2863850"/>
          <p14:tracePt t="13996" x="8680450" y="2863850"/>
          <p14:tracePt t="14005" x="8675688" y="2863850"/>
          <p14:tracePt t="14012" x="8672513" y="2863850"/>
          <p14:tracePt t="14019" x="8664575" y="2859088"/>
          <p14:tracePt t="14028" x="8656638" y="2859088"/>
          <p14:tracePt t="14036" x="8653463" y="2859088"/>
          <p14:tracePt t="14045" x="8648700" y="2859088"/>
          <p14:tracePt t="14051" x="8640763" y="2859088"/>
          <p14:tracePt t="14061" x="8632825" y="2859088"/>
          <p14:tracePt t="14068" x="8621713" y="2859088"/>
          <p14:tracePt t="14076" x="8613775" y="2859088"/>
          <p14:tracePt t="14085" x="8605838" y="2859088"/>
          <p14:tracePt t="14094" x="8591550" y="2859088"/>
          <p14:tracePt t="14099" x="8575675" y="2859088"/>
          <p14:tracePt t="14109" x="8567738" y="2859088"/>
          <p14:tracePt t="14124" x="8559800" y="2863850"/>
          <p14:tracePt t="14131" x="8548688" y="2863850"/>
          <p14:tracePt t="14141" x="8545513" y="2863850"/>
          <p14:tracePt t="14147" x="8537575" y="2867025"/>
          <p14:tracePt t="14164" x="8529638" y="2867025"/>
          <p14:tracePt t="14187" x="8521700" y="2871788"/>
          <p14:tracePt t="14221" x="8510588" y="2871788"/>
          <p14:tracePt t="14228" x="8505825" y="2871788"/>
          <p14:tracePt t="14237" x="8502650" y="2871788"/>
          <p14:tracePt t="14244" x="8494713" y="2871788"/>
          <p14:tracePt t="14253" x="8478838" y="2867025"/>
          <p14:tracePt t="14260" x="8467725" y="2863850"/>
          <p14:tracePt t="14268" x="8451850" y="2863850"/>
          <p14:tracePt t="14277" x="8432800" y="2863850"/>
          <p14:tracePt t="14285" x="8405813" y="2863850"/>
          <p14:tracePt t="14294" x="8394700" y="2863850"/>
          <p14:tracePt t="14302" x="8382000" y="2863850"/>
          <p14:tracePt t="14308" x="8367713" y="2863850"/>
          <p14:tracePt t="14315" x="8359775" y="2863850"/>
          <p14:tracePt t="14324" x="8348663" y="2863850"/>
          <p14:tracePt t="14332" x="8343900" y="2863850"/>
          <p14:tracePt t="14342" x="8335963" y="2863850"/>
          <p14:tracePt t="14348" x="8328025" y="2863850"/>
          <p14:tracePt t="14357" x="8321675" y="2863850"/>
          <p14:tracePt t="14363" x="8313738" y="2863850"/>
          <p14:tracePt t="14373" x="8301038" y="2863850"/>
          <p14:tracePt t="14379" x="8281988" y="2863850"/>
          <p14:tracePt t="14388" x="8274050" y="2863850"/>
          <p14:tracePt t="14396" x="8255000" y="2863850"/>
          <p14:tracePt t="14405" x="8232775" y="2863850"/>
          <p14:tracePt t="14413" x="8212138" y="2863850"/>
          <p14:tracePt t="14422" x="8197850" y="2863850"/>
          <p14:tracePt t="14428" x="8185150" y="2863850"/>
          <p14:tracePt t="14437" x="8162925" y="2863850"/>
          <p14:tracePt t="14444" x="8143875" y="2863850"/>
          <p14:tracePt t="14453" x="8124825" y="2863850"/>
          <p14:tracePt t="14461" x="8104188" y="2863850"/>
          <p14:tracePt t="14468" x="8074025" y="2863850"/>
          <p14:tracePt t="14476" x="8047038" y="2863850"/>
          <p14:tracePt t="14485" x="8020050" y="2855913"/>
          <p14:tracePt t="14492" x="7988300" y="2852738"/>
          <p14:tracePt t="14499" x="7942263" y="2844800"/>
          <p14:tracePt t="14509" x="7885113" y="2828925"/>
          <p14:tracePt t="14517" x="7850188" y="2825750"/>
          <p14:tracePt t="14527" x="7812088" y="2817813"/>
          <p14:tracePt t="14532" x="7772400" y="2817813"/>
          <p14:tracePt t="14540" x="7758113" y="2813050"/>
          <p14:tracePt t="14547" x="7745413" y="2813050"/>
          <p14:tracePt t="14556" x="7723188" y="2805113"/>
          <p14:tracePt t="14564" x="7718425" y="2805113"/>
          <p14:tracePt t="14573" x="7715250" y="2805113"/>
          <p14:tracePt t="14580" x="7707313" y="2805113"/>
          <p14:tracePt t="14595" x="7699375" y="2805113"/>
          <p14:tracePt t="14603" x="7691438" y="2801938"/>
          <p14:tracePt t="14621" x="7680325" y="2801938"/>
          <p14:tracePt t="14629" x="7669213" y="2798763"/>
          <p14:tracePt t="14635" x="7653338" y="2794000"/>
          <p14:tracePt t="14645" x="7637463" y="2786063"/>
          <p14:tracePt t="14653" x="7615238" y="2782888"/>
          <p14:tracePt t="14660" x="7588250" y="2771775"/>
          <p14:tracePt t="14669" x="7564438" y="2767013"/>
          <p14:tracePt t="14677" x="7537450" y="2759075"/>
          <p14:tracePt t="14687" x="7494588" y="2747963"/>
          <p14:tracePt t="14694" x="7459663" y="2740025"/>
          <p14:tracePt t="14703" x="7437438" y="2736850"/>
          <p14:tracePt t="14708" x="7418388" y="2728913"/>
          <p14:tracePt t="14715" x="7410450" y="2728913"/>
          <p14:tracePt t="14724" x="7399338" y="2724150"/>
          <p14:tracePt t="14732" x="7391400" y="2724150"/>
          <p14:tracePt t="14827" x="7391400" y="2720975"/>
          <p14:tracePt t="14852" x="7391400" y="2716213"/>
          <p14:tracePt t="14860" x="7391400" y="2713038"/>
          <p14:tracePt t="14877" x="7391400" y="2705100"/>
          <p14:tracePt t="14892" x="7391400" y="2697163"/>
          <p14:tracePt t="14916" x="7386638" y="2693988"/>
          <p14:tracePt t="14925" x="7383463" y="2689225"/>
          <p14:tracePt t="15003" x="7378700" y="2686050"/>
          <p14:tracePt t="15011" x="7375525" y="2682875"/>
          <p14:tracePt t="15029" x="7375525" y="2678113"/>
          <p14:tracePt t="15035" x="7370763" y="2674938"/>
          <p14:tracePt t="15045" x="7367588" y="2667000"/>
          <p14:tracePt t="15053" x="7364413" y="2662238"/>
          <p14:tracePt t="15060" x="7356475" y="2651125"/>
          <p14:tracePt t="15069" x="7356475" y="2647950"/>
          <p14:tracePt t="15077" x="7356475" y="2643188"/>
          <p14:tracePt t="15087" x="7348538" y="2635250"/>
          <p14:tracePt t="15094" x="7348538" y="2632075"/>
          <p14:tracePt t="15100" x="7348538" y="2628900"/>
          <p14:tracePt t="15108" x="7348538" y="2624138"/>
          <p14:tracePt t="15115" x="7348538" y="2620963"/>
          <p14:tracePt t="15125" x="7348538" y="2616200"/>
          <p14:tracePt t="15132" x="7348538" y="2608263"/>
          <p14:tracePt t="15143" x="7348538" y="2605088"/>
          <p14:tracePt t="15148" x="7348538" y="2601913"/>
          <p14:tracePt t="15157" x="7348538" y="2593975"/>
          <p14:tracePt t="15163" x="7348538" y="2586038"/>
          <p14:tracePt t="15174" x="7348538" y="2574925"/>
          <p14:tracePt t="15180" x="7351713" y="2566988"/>
          <p14:tracePt t="15189" x="7356475" y="2559050"/>
          <p14:tracePt t="15196" x="7356475" y="2547938"/>
          <p14:tracePt t="15204" x="7359650" y="2540000"/>
          <p14:tracePt t="15219" x="7364413" y="2535238"/>
          <p14:tracePt t="15227" x="7364413" y="2532063"/>
          <p14:tracePt t="15244" x="7364413" y="2527300"/>
          <p14:tracePt t="15261" x="7364413" y="2524125"/>
          <p14:tracePt t="15284" x="7367588" y="2519363"/>
          <p14:tracePt t="15301" x="7370763" y="2516188"/>
          <p14:tracePt t="15309" x="7370763" y="2513013"/>
          <p14:tracePt t="15316" x="7375525" y="2513013"/>
          <p14:tracePt t="15325" x="7378700" y="2508250"/>
          <p14:tracePt t="15331" x="7378700" y="2505075"/>
          <p14:tracePt t="15340" x="7383463" y="2505075"/>
          <p14:tracePt t="15347" x="7386638" y="2500313"/>
          <p14:tracePt t="15360" x="7391400" y="2497138"/>
          <p14:tracePt t="15379" x="7394575" y="2492375"/>
          <p14:tracePt t="15428" x="7399338" y="2492375"/>
          <p14:tracePt t="15444" x="7399338" y="2489200"/>
          <p14:tracePt t="15452" x="7399338" y="2486025"/>
          <p14:tracePt t="15468" x="7402513" y="2481263"/>
          <p14:tracePt t="15478" x="7402513" y="2478088"/>
          <p14:tracePt t="15494" x="7402513" y="2470150"/>
          <p14:tracePt t="15508" x="7405688" y="2465388"/>
          <p14:tracePt t="15515" x="7405688" y="2462213"/>
          <p14:tracePt t="15526" x="7405688" y="2459038"/>
          <p14:tracePt t="15542" x="7405688" y="2454275"/>
          <p14:tracePt t="15558" x="7405688" y="2451100"/>
          <p14:tracePt t="15596" x="7405688" y="2446338"/>
          <p14:tracePt t="15756" x="7405688" y="2443163"/>
          <p14:tracePt t="15812" x="7405688" y="2438400"/>
          <p14:tracePt t="15859" x="7405688" y="2435225"/>
          <p14:tracePt t="16636" x="7405688" y="2427288"/>
          <p14:tracePt t="16643" x="7405688" y="2424113"/>
          <p14:tracePt t="16668" x="7405688" y="2419350"/>
          <p14:tracePt t="16685" x="7405688" y="2416175"/>
          <p14:tracePt t="16828" x="7410450" y="2416175"/>
          <p14:tracePt t="16940" x="7413625" y="2411413"/>
          <p14:tracePt t="16965" x="7413625" y="2405063"/>
          <p14:tracePt t="16988" x="7418388" y="2400300"/>
          <p14:tracePt t="17257" x="7421563" y="2397125"/>
          <p14:tracePt t="17268" x="7421563" y="2392363"/>
          <p14:tracePt t="17293" x="7421563" y="2389188"/>
          <p14:tracePt t="18397" x="7429500" y="2389188"/>
          <p14:tracePt t="18414" x="7440613" y="2400300"/>
          <p14:tracePt t="18429" x="7445375" y="2411413"/>
          <p14:tracePt t="18436" x="7448550" y="2416175"/>
          <p14:tracePt t="18444" x="7453313" y="2419350"/>
          <p14:tracePt t="18452" x="7456488" y="2427288"/>
          <p14:tracePt t="18460" x="7459663" y="2432050"/>
          <p14:tracePt t="18468" x="7459663" y="2435225"/>
          <p14:tracePt t="18477" x="7464425" y="2443163"/>
          <p14:tracePt t="18485" x="7467600" y="2446338"/>
          <p14:tracePt t="18494" x="7467600" y="2451100"/>
          <p14:tracePt t="18501" x="7472363" y="2459038"/>
          <p14:tracePt t="18510" x="7472363" y="2462213"/>
          <p14:tracePt t="18517" x="7475538" y="2470150"/>
          <p14:tracePt t="18526" x="7480300" y="2473325"/>
          <p14:tracePt t="18533" x="7480300" y="2486025"/>
          <p14:tracePt t="18540" x="7483475" y="2492375"/>
          <p14:tracePt t="18550" x="7483475" y="2500313"/>
          <p14:tracePt t="18556" x="7486650" y="2513013"/>
          <p14:tracePt t="18566" x="7486650" y="2519363"/>
          <p14:tracePt t="18573" x="7486650" y="2527300"/>
          <p14:tracePt t="18581" x="7494588" y="2535238"/>
          <p14:tracePt t="18589" x="7494588" y="2540000"/>
          <p14:tracePt t="18596" x="7494588" y="2543175"/>
          <p14:tracePt t="18608" x="7494588" y="2554288"/>
          <p14:tracePt t="18621" x="7494588" y="2559050"/>
          <p14:tracePt t="18661" x="7494588" y="2562225"/>
          <p14:tracePt t="18700" x="7494588" y="2566988"/>
          <p14:tracePt t="18837" x="7491413" y="2566988"/>
          <p14:tracePt t="18884" x="7491413" y="2562225"/>
          <p14:tracePt t="18900" x="7491413" y="2559050"/>
          <p14:tracePt t="18916" x="7491413" y="2554288"/>
          <p14:tracePt t="18925" x="7491413" y="2551113"/>
          <p14:tracePt t="18941" x="7491413" y="2547938"/>
          <p14:tracePt t="18949" x="7491413" y="2543175"/>
          <p14:tracePt t="18967" x="7494588" y="2540000"/>
          <p14:tracePt t="18973" x="7499350" y="2540000"/>
          <p14:tracePt t="18981" x="7502525" y="2540000"/>
          <p14:tracePt t="18997" x="7510463" y="2540000"/>
          <p14:tracePt t="19005" x="7513638" y="2535238"/>
          <p14:tracePt t="19014" x="7521575" y="2535238"/>
          <p14:tracePt t="19020" x="7526338" y="2535238"/>
          <p14:tracePt t="19029" x="7534275" y="2535238"/>
          <p14:tracePt t="19036" x="7537450" y="2535238"/>
          <p14:tracePt t="19045" x="7545388" y="2535238"/>
          <p14:tracePt t="19052" x="7553325" y="2535238"/>
          <p14:tracePt t="19062" x="7564438" y="2535238"/>
          <p14:tracePt t="19068" x="7572375" y="2535238"/>
          <p14:tracePt t="19077" x="7575550" y="2535238"/>
          <p14:tracePt t="19084" x="7580313" y="2535238"/>
          <p14:tracePt t="19092" x="7583488" y="2535238"/>
          <p14:tracePt t="19108" x="7591425" y="2535238"/>
          <p14:tracePt t="19124" x="7596188" y="2532063"/>
          <p14:tracePt t="19140" x="7596188" y="2527300"/>
          <p14:tracePt t="19524" x="7596188" y="2516188"/>
          <p14:tracePt t="19532" x="7596188" y="2513013"/>
          <p14:tracePt t="19541" x="7591425" y="2508250"/>
          <p14:tracePt t="19549" x="7588250" y="2500313"/>
          <p14:tracePt t="19565" x="7588250" y="2497138"/>
          <p14:tracePt t="19573" x="7583488" y="2492375"/>
          <p14:tracePt t="20188" x="7580313" y="2492375"/>
          <p14:tracePt t="20668" x="7588250" y="2492375"/>
          <p14:tracePt t="20677" x="7596188" y="2492375"/>
          <p14:tracePt t="20685" x="7599363" y="2492375"/>
          <p14:tracePt t="20691" x="7610475" y="2500313"/>
          <p14:tracePt t="20701" x="7618413" y="2500313"/>
          <p14:tracePt t="20708" x="7637463" y="2505075"/>
          <p14:tracePt t="20717" x="7656513" y="2505075"/>
          <p14:tracePt t="20725" x="7680325" y="2508250"/>
          <p14:tracePt t="20733" x="7691438" y="2508250"/>
          <p14:tracePt t="20742" x="7715250" y="2516188"/>
          <p14:tracePt t="20750" x="7742238" y="2516188"/>
          <p14:tracePt t="20756" x="7761288" y="2516188"/>
          <p14:tracePt t="20765" x="7777163" y="2516188"/>
          <p14:tracePt t="20775" x="7804150" y="2516188"/>
          <p14:tracePt t="20781" x="7820025" y="2519363"/>
          <p14:tracePt t="20788" x="7839075" y="2519363"/>
          <p14:tracePt t="20797" x="7853363" y="2519363"/>
          <p14:tracePt t="20804" x="7869238" y="2519363"/>
          <p14:tracePt t="20813" x="7880350" y="2524125"/>
          <p14:tracePt t="20820" x="7893050" y="2524125"/>
          <p14:tracePt t="20830" x="7912100" y="2535238"/>
          <p14:tracePt t="20836" x="7927975" y="2540000"/>
          <p14:tracePt t="20846" x="7954963" y="2540000"/>
          <p14:tracePt t="20852" x="7977188" y="2551113"/>
          <p14:tracePt t="20860" x="7996238" y="2551113"/>
          <p14:tracePt t="20868" x="8015288" y="2551113"/>
          <p14:tracePt t="20878" x="8058150" y="2562225"/>
          <p14:tracePt t="20885" x="8112125" y="2562225"/>
          <p14:tracePt t="20893" x="8151813" y="2562225"/>
          <p14:tracePt t="20901" x="8178800" y="2570163"/>
          <p14:tracePt t="20909" x="8201025" y="2570163"/>
          <p14:tracePt t="20916" x="8220075" y="2570163"/>
          <p14:tracePt t="20925" x="8235950" y="2570163"/>
          <p14:tracePt t="20934" x="8247063" y="2570163"/>
          <p14:tracePt t="20942" x="8262938" y="2570163"/>
          <p14:tracePt t="20949" x="8278813" y="2570163"/>
          <p14:tracePt t="20962" x="8297863" y="2570163"/>
          <p14:tracePt t="20965" x="8301038" y="2570163"/>
          <p14:tracePt t="20972" x="8321675" y="2570163"/>
          <p14:tracePt t="20981" x="8332788" y="2570163"/>
          <p14:tracePt t="20989" x="8348663" y="2570163"/>
          <p14:tracePt t="21000" x="8362950" y="2570163"/>
          <p14:tracePt t="21005" x="8378825" y="2570163"/>
          <p14:tracePt t="21013" x="8389938" y="2570163"/>
          <p14:tracePt t="21020" x="8405813" y="2570163"/>
          <p14:tracePt t="21030" x="8421688" y="2570163"/>
          <p14:tracePt t="21036" x="8429625" y="2570163"/>
          <p14:tracePt t="21046" x="8432800" y="2570163"/>
          <p14:tracePt t="21053" x="8435975" y="2570163"/>
          <p14:tracePt t="21062" x="8440738" y="2570163"/>
          <p14:tracePt t="21068" x="8443913" y="2570163"/>
          <p14:tracePt t="21085" x="8448675" y="2570163"/>
          <p14:tracePt t="21092" x="8451850" y="2570163"/>
          <p14:tracePt t="21101" x="8456613" y="2570163"/>
          <p14:tracePt t="21109" x="8459788" y="2570163"/>
          <p14:tracePt t="21117" x="8464550" y="2570163"/>
          <p14:tracePt t="21125" x="8467725" y="2566988"/>
          <p14:tracePt t="21132" x="8470900" y="2566988"/>
          <p14:tracePt t="21142" x="8475663" y="2566988"/>
          <p14:tracePt t="21148" x="8483600" y="2562225"/>
          <p14:tracePt t="21156" x="8486775" y="2559050"/>
          <p14:tracePt t="21165" x="8494713" y="2559050"/>
          <p14:tracePt t="21173" x="8497888" y="2554288"/>
          <p14:tracePt t="21181" x="8502650" y="2551113"/>
          <p14:tracePt t="21188" x="8513763" y="2551113"/>
          <p14:tracePt t="21197" x="8513763" y="2547938"/>
          <p14:tracePt t="21204" x="8518525" y="2543175"/>
          <p14:tracePt t="21213" x="8529638" y="2540000"/>
          <p14:tracePt t="21221" x="8537575" y="2532063"/>
          <p14:tracePt t="21230" x="8540750" y="2527300"/>
          <p14:tracePt t="21236" x="8548688" y="2524125"/>
          <p14:tracePt t="21245" x="8551863" y="2519363"/>
          <p14:tracePt t="21251" x="8559800" y="2516188"/>
          <p14:tracePt t="21260" x="8572500" y="2513013"/>
          <p14:tracePt t="21269" x="8578850" y="2508250"/>
          <p14:tracePt t="21277" x="8586788" y="2508250"/>
          <p14:tracePt t="21285" x="8599488" y="2505075"/>
          <p14:tracePt t="21293" x="8602663" y="2500313"/>
          <p14:tracePt t="21300" x="8605838" y="2500313"/>
          <p14:tracePt t="21310" x="8613775" y="2497138"/>
          <p14:tracePt t="21316" x="8621713" y="2489200"/>
          <p14:tracePt t="21326" x="8626475" y="2489200"/>
          <p14:tracePt t="21333" x="8629650" y="2486025"/>
          <p14:tracePt t="21342" x="8632825" y="2481263"/>
          <p14:tracePt t="21349" x="8645525" y="2478088"/>
          <p14:tracePt t="21365" x="8648700" y="2470150"/>
          <p14:tracePt t="21389" x="8653463" y="2470150"/>
          <p14:tracePt t="21637" x="8653463" y="2462213"/>
          <p14:tracePt t="21772" x="8653463" y="2459038"/>
          <p14:tracePt t="22124" x="8653463" y="2454275"/>
          <p14:tracePt t="22269" x="8648700" y="2454275"/>
          <p14:tracePt t="22286" x="8645525" y="2451100"/>
          <p14:tracePt t="22460" x="8640763" y="2446338"/>
          <p14:tracePt t="22501" x="8637588" y="2443163"/>
          <p14:tracePt t="22548" x="8632825" y="2438400"/>
          <p14:tracePt t="22644" x="8626475" y="2435225"/>
          <p14:tracePt t="22659" x="8626475" y="2432050"/>
          <p14:tracePt t="22716" x="8621713" y="2427288"/>
          <p14:tracePt t="22764" x="8618538" y="2424113"/>
          <p14:tracePt t="23077" x="8613775" y="2427288"/>
          <p14:tracePt t="23828" x="8613775" y="2432050"/>
          <p14:tracePt t="23837" x="8613775" y="2438400"/>
          <p14:tracePt t="23844" x="8613775" y="2443163"/>
          <p14:tracePt t="23854" x="8613775" y="2446338"/>
          <p14:tracePt t="23862" x="8613775" y="2451100"/>
          <p14:tracePt t="23869" x="8613775" y="2459038"/>
          <p14:tracePt t="23876" x="8613775" y="2462213"/>
          <p14:tracePt t="23886" x="8613775" y="2478088"/>
          <p14:tracePt t="23895" x="8613775" y="2481263"/>
          <p14:tracePt t="23902" x="8618538" y="2489200"/>
          <p14:tracePt t="23909" x="8621713" y="2505075"/>
          <p14:tracePt t="23917" x="8626475" y="2513013"/>
          <p14:tracePt t="23923" x="8632825" y="2527300"/>
          <p14:tracePt t="23933" x="8637588" y="2535238"/>
          <p14:tracePt t="23941" x="8640763" y="2551113"/>
          <p14:tracePt t="23950" x="8640763" y="2566988"/>
          <p14:tracePt t="23957" x="8645525" y="2581275"/>
          <p14:tracePt t="23966" x="8645525" y="2589213"/>
          <p14:tracePt t="23973" x="8645525" y="2608263"/>
          <p14:tracePt t="23982" x="8645525" y="2616200"/>
          <p14:tracePt t="23988" x="8645525" y="2632075"/>
          <p14:tracePt t="23997" x="8645525" y="2651125"/>
          <p14:tracePt t="24005" x="8645525" y="2667000"/>
          <p14:tracePt t="24014" x="8645525" y="2682875"/>
          <p14:tracePt t="24021" x="8645525" y="2697163"/>
          <p14:tracePt t="24028" x="8640763" y="2716213"/>
          <p14:tracePt t="24038" x="8632825" y="2732088"/>
          <p14:tracePt t="24045" x="8632825" y="2747963"/>
          <p14:tracePt t="24054" x="8629650" y="2759075"/>
          <p14:tracePt t="24061" x="8626475" y="2774950"/>
          <p14:tracePt t="24069" x="8626475" y="2790825"/>
          <p14:tracePt t="24079" x="8626475" y="2798763"/>
          <p14:tracePt t="24086" x="8621713" y="2809875"/>
          <p14:tracePt t="24101" x="8613775" y="2817813"/>
          <p14:tracePt t="24118" x="8613775" y="2825750"/>
          <p14:tracePt t="24141" x="8613775" y="2836863"/>
          <p14:tracePt t="24156" x="8610600" y="2840038"/>
          <p14:tracePt t="24173" x="8610600" y="2844800"/>
          <p14:tracePt t="24182" x="8610600" y="2847975"/>
          <p14:tracePt t="24189" x="8605838" y="2847975"/>
          <p14:tracePt t="24237" x="8605838" y="2852738"/>
          <p14:tracePt t="24380" x="8610600" y="2855913"/>
          <p14:tracePt t="24398" x="8621713" y="2855913"/>
          <p14:tracePt t="24405" x="8626475" y="2855913"/>
          <p14:tracePt t="24414" x="8629650" y="2859088"/>
          <p14:tracePt t="24430" x="8632825" y="2859088"/>
          <p14:tracePt t="24445" x="8637588" y="2859088"/>
          <p14:tracePt t="24462" x="8640763" y="2859088"/>
          <p14:tracePt t="24493" x="8645525" y="2859088"/>
          <p14:tracePt t="24509" x="8648700" y="2859088"/>
          <p14:tracePt t="24541" x="8653463" y="2855913"/>
          <p14:tracePt t="24556" x="8656638" y="2855913"/>
          <p14:tracePt t="24582" x="8659813" y="2852738"/>
          <p14:tracePt t="24589" x="8664575" y="2852738"/>
          <p14:tracePt t="24599" x="8667750" y="2852738"/>
          <p14:tracePt t="24605" x="8672513" y="2847975"/>
          <p14:tracePt t="24621" x="8672513" y="2844800"/>
          <p14:tracePt t="24637" x="8675688" y="2844800"/>
          <p14:tracePt t="24647" x="8675688" y="2840038"/>
          <p14:tracePt t="24663" x="8680450" y="2836863"/>
          <p14:tracePt t="24676" x="8683625" y="2836863"/>
          <p14:tracePt t="24693" x="8688388" y="2832100"/>
          <p14:tracePt t="24718" x="8691563" y="2828925"/>
          <p14:tracePt t="24741" x="8691563" y="2825750"/>
          <p14:tracePt t="24781" x="8691563" y="2820988"/>
          <p14:tracePt t="24798" x="8694738" y="2817813"/>
          <p14:tracePt t="24829" x="8694738" y="2813050"/>
          <p14:tracePt t="24837" x="8694738" y="2809875"/>
          <p14:tracePt t="24870" x="8694738" y="2805113"/>
          <p14:tracePt t="24900" x="8694738" y="2801938"/>
          <p14:tracePt t="24925" x="8694738" y="2798763"/>
          <p14:tracePt t="24965" x="8694738" y="2794000"/>
          <p14:tracePt t="24973" x="8694738" y="2790825"/>
          <p14:tracePt t="25012" x="8694738" y="2786063"/>
          <p14:tracePt t="25029" x="8694738" y="2782888"/>
          <p14:tracePt t="25349" x="8694738" y="2771775"/>
          <p14:tracePt t="25357" x="8694738" y="2767013"/>
          <p14:tracePt t="25366" x="8694738" y="2763838"/>
          <p14:tracePt t="25374" x="8699500" y="2759075"/>
          <p14:tracePt t="25398" x="8702675" y="2755900"/>
          <p14:tracePt t="25406" x="8702675" y="2751138"/>
          <p14:tracePt t="25413" x="8707438" y="2747963"/>
          <p14:tracePt t="25422" x="8707438" y="2743200"/>
          <p14:tracePt t="25430" x="8710613" y="2740025"/>
          <p14:tracePt t="25438" x="8721725" y="2728913"/>
          <p14:tracePt t="25454" x="8726488" y="2720975"/>
          <p14:tracePt t="25460" x="8734425" y="2709863"/>
          <p14:tracePt t="25470" x="8734425" y="2705100"/>
          <p14:tracePt t="25477" x="8737600" y="2705100"/>
          <p14:tracePt t="25487" x="8742363" y="2701925"/>
          <p14:tracePt t="25502" x="8745538" y="2697163"/>
          <p14:tracePt t="25525" x="8748713" y="2693988"/>
          <p14:tracePt t="25733" x="8748713" y="2689225"/>
          <p14:tracePt t="25765" x="8748713" y="2686050"/>
          <p14:tracePt t="26135" x="8748713" y="2682875"/>
          <p14:tracePt t="26902" x="8748713" y="2678113"/>
          <p14:tracePt t="26917" x="8748713" y="2674938"/>
          <p14:tracePt t="27461" x="8745538" y="2674938"/>
          <p14:tracePt t="27630" x="8742363" y="2670175"/>
          <p14:tracePt t="27645" x="8742363" y="2667000"/>
          <p14:tracePt t="28061" x="8742363" y="2662238"/>
          <p14:tracePt t="28341" x="8737600" y="2659063"/>
          <p14:tracePt t="28805" x="8734425" y="2659063"/>
          <p14:tracePt t="28837" x="8726488" y="2662238"/>
          <p14:tracePt t="28845" x="8721725" y="2670175"/>
          <p14:tracePt t="28855" x="8718550" y="2678113"/>
          <p14:tracePt t="28862" x="8710613" y="2678113"/>
          <p14:tracePt t="28871" x="8699500" y="2689225"/>
          <p14:tracePt t="28877" x="8683625" y="2705100"/>
          <p14:tracePt t="28886" x="8667750" y="2720975"/>
          <p14:tracePt t="28893" x="8648700" y="2751138"/>
          <p14:tracePt t="28900" x="8618538" y="2778125"/>
          <p14:tracePt t="28910" x="8591550" y="2817813"/>
          <p14:tracePt t="28917" x="8556625" y="2844800"/>
          <p14:tracePt t="28927" x="8505825" y="2886075"/>
          <p14:tracePt t="28933" x="8475663" y="2913063"/>
          <p14:tracePt t="28942" x="8440738" y="2947988"/>
          <p14:tracePt t="28950" x="8408988" y="2971800"/>
          <p14:tracePt t="28962" x="8386763" y="2990850"/>
          <p14:tracePt t="28967" x="8343900" y="3025775"/>
          <p14:tracePt t="28974" x="8301038" y="3060700"/>
          <p14:tracePt t="28982" x="8270875" y="3082925"/>
          <p14:tracePt t="28990" x="8212138" y="3122613"/>
          <p14:tracePt t="28997" x="8170863" y="3157538"/>
          <p14:tracePt t="29006" x="8139113" y="3179763"/>
          <p14:tracePt t="29013" x="8081963" y="3203575"/>
          <p14:tracePt t="29022" x="8031163" y="3238500"/>
          <p14:tracePt t="29030" x="7985125" y="3265488"/>
          <p14:tracePt t="29041" x="7927975" y="3295650"/>
          <p14:tracePt t="29045" x="7877175" y="3314700"/>
          <p14:tracePt t="29055" x="7847013" y="3327400"/>
          <p14:tracePt t="29061" x="7799388" y="3349625"/>
          <p14:tracePt t="29070" x="7742238" y="3368675"/>
          <p14:tracePt t="29077" x="7696200" y="3392488"/>
          <p14:tracePt t="29086" x="7653338" y="3403600"/>
          <p14:tracePt t="29094" x="7607300" y="3422650"/>
          <p14:tracePt t="29100" x="7567613" y="3438525"/>
          <p14:tracePt t="29109" x="7529513" y="3449638"/>
          <p14:tracePt t="29117" x="7480300" y="3470275"/>
          <p14:tracePt t="29126" x="7426325" y="3476625"/>
          <p14:tracePt t="29133" x="7370763" y="3484563"/>
          <p14:tracePt t="29143" x="7305675" y="3492500"/>
          <p14:tracePt t="29151" x="7251700" y="3492500"/>
          <p14:tracePt t="29160" x="7170738" y="3500438"/>
          <p14:tracePt t="29165" x="7097713" y="3500438"/>
          <p14:tracePt t="29174" x="7027863" y="3508375"/>
          <p14:tracePt t="29181" x="6962775" y="3508375"/>
          <p14:tracePt t="29191" x="6908800" y="3508375"/>
          <p14:tracePt t="29198" x="6846888" y="3511550"/>
          <p14:tracePt t="29207" x="6773863" y="3511550"/>
          <p14:tracePt t="29214" x="6726238" y="3519488"/>
          <p14:tracePt t="29222" x="6688138" y="3527425"/>
          <p14:tracePt t="29229" x="6661150" y="3530600"/>
          <p14:tracePt t="29237" x="6638925" y="3530600"/>
          <p14:tracePt t="29245" x="6618288" y="3530600"/>
          <p14:tracePt t="29254" x="6604000" y="3538538"/>
          <p14:tracePt t="29261" x="6591300" y="3543300"/>
          <p14:tracePt t="29272" x="6580188" y="3543300"/>
          <p14:tracePt t="29277" x="6577013" y="3543300"/>
          <p14:tracePt t="29285" x="6569075" y="3543300"/>
          <p14:tracePt t="29294" x="6561138" y="3543300"/>
          <p14:tracePt t="29302" x="6557963" y="3543300"/>
          <p14:tracePt t="29311" x="6545263" y="3543300"/>
          <p14:tracePt t="29318" x="6534150" y="3543300"/>
          <p14:tracePt t="29327" x="6523038" y="3543300"/>
          <p14:tracePt t="29334" x="6510338" y="3543300"/>
          <p14:tracePt t="29342" x="6502400" y="3543300"/>
          <p14:tracePt t="29351" x="6496050" y="3543300"/>
          <p14:tracePt t="29368" x="6491288" y="3543300"/>
          <p14:tracePt t="29375" x="6488113" y="3543300"/>
          <p14:tracePt t="29581" x="6488113" y="3538538"/>
          <p14:tracePt t="29598" x="6488113" y="3535363"/>
          <p14:tracePt t="29629" x="6488113" y="3530600"/>
          <p14:tracePt t="29677" x="6480175" y="3527425"/>
          <p14:tracePt t="29710" x="6475413" y="3527425"/>
          <p14:tracePt t="29726" x="6469063" y="3527425"/>
          <p14:tracePt t="29743" x="6456363" y="3527425"/>
          <p14:tracePt t="29750" x="6453188" y="3527425"/>
          <p14:tracePt t="29758" x="6448425" y="3527425"/>
          <p14:tracePt t="29768" x="6445250" y="3527425"/>
          <p14:tracePt t="29775" x="6437313" y="3527425"/>
          <p14:tracePt t="29782" x="6434138" y="3527425"/>
          <p14:tracePt t="29789" x="6429375" y="3527425"/>
          <p14:tracePt t="29796" x="6421438" y="3527425"/>
          <p14:tracePt t="29806" x="6418263" y="3527425"/>
          <p14:tracePt t="29813" x="6415088" y="3527425"/>
          <p14:tracePt t="29823" x="6410325" y="3527425"/>
          <p14:tracePt t="29830" x="6402388" y="3527425"/>
          <p14:tracePt t="29839" x="6399213" y="3527425"/>
          <p14:tracePt t="29846" x="6391275" y="3527425"/>
          <p14:tracePt t="29854" x="6383338" y="3524250"/>
          <p14:tracePt t="29861" x="6372225" y="3524250"/>
          <p14:tracePt t="29868" x="6364288" y="3516313"/>
          <p14:tracePt t="29878" x="6356350" y="3516313"/>
          <p14:tracePt t="29887" x="6345238" y="3511550"/>
          <p14:tracePt t="29901" x="6340475" y="3511550"/>
          <p14:tracePt t="29911" x="6337300" y="3511550"/>
          <p14:tracePt t="29935" x="6334125" y="3508375"/>
          <p14:tracePt t="29959" x="6329363" y="3508375"/>
          <p14:tracePt t="29968" x="6329363" y="3503613"/>
          <p14:tracePt t="29981" x="6326188" y="3503613"/>
          <p14:tracePt t="29998" x="6321425" y="3500438"/>
          <p14:tracePt t="30007" x="6321425" y="3497263"/>
          <p14:tracePt t="30014" x="6318250" y="3492500"/>
          <p14:tracePt t="30030" x="6313488" y="3484563"/>
          <p14:tracePt t="30038" x="6310313" y="3484563"/>
          <p14:tracePt t="30056" x="6305550" y="3476625"/>
          <p14:tracePt t="30062" x="6302375" y="3476625"/>
          <p14:tracePt t="30071" x="6299200" y="3473450"/>
          <p14:tracePt t="30077" x="6299200" y="3470275"/>
          <p14:tracePt t="30088" x="6294438" y="3462338"/>
          <p14:tracePt t="30094" x="6291263" y="3457575"/>
          <p14:tracePt t="30111" x="6286500" y="3454400"/>
          <p14:tracePt t="30118" x="6286500" y="3449638"/>
          <p14:tracePt t="30142" x="6278563" y="3438525"/>
          <p14:tracePt t="30182" x="6278563" y="3435350"/>
          <p14:tracePt t="30351" x="6278563" y="3430588"/>
          <p14:tracePt t="30381" x="6278563" y="3427413"/>
          <p14:tracePt t="30390" x="6278563" y="3422650"/>
          <p14:tracePt t="30454" x="6278563" y="3419475"/>
          <p14:tracePt t="30485" x="6278563" y="3414713"/>
          <p14:tracePt t="30549" x="6278563" y="3411538"/>
          <p14:tracePt t="31038" x="6275388" y="3411538"/>
          <p14:tracePt t="31149" x="6272213" y="3411538"/>
          <p14:tracePt t="31165" x="6264275" y="3411538"/>
          <p14:tracePt t="31182" x="6259513" y="3408363"/>
          <p14:tracePt t="31191" x="6256338" y="3403600"/>
          <p14:tracePt t="31198" x="6251575" y="3400425"/>
          <p14:tracePt t="31206" x="6248400" y="3400425"/>
          <p14:tracePt t="31213" x="6245225" y="3400425"/>
          <p14:tracePt t="31223" x="6240463" y="3395663"/>
          <p14:tracePt t="31230" x="6224588" y="3384550"/>
          <p14:tracePt t="31246" x="6221413" y="3381375"/>
          <p14:tracePt t="31255" x="6218238" y="3376613"/>
          <p14:tracePt t="31261" x="6210300" y="3376613"/>
          <p14:tracePt t="31287" x="6205538" y="3373438"/>
          <p14:tracePt t="31311" x="6202363" y="3368675"/>
          <p14:tracePt t="31317" x="6197600" y="3365500"/>
          <p14:tracePt t="31333" x="6194425" y="3360738"/>
          <p14:tracePt t="31344" x="6191250" y="3357563"/>
          <p14:tracePt t="31350" x="6183313" y="3349625"/>
          <p14:tracePt t="31359" x="6170613" y="3333750"/>
          <p14:tracePt t="31366" x="6164263" y="3327400"/>
          <p14:tracePt t="31375" x="6148388" y="3311525"/>
          <p14:tracePt t="31381" x="6137275" y="3300413"/>
          <p14:tracePt t="31390" x="6116638" y="3284538"/>
          <p14:tracePt t="31398" x="6089650" y="3257550"/>
          <p14:tracePt t="31406" x="6067425" y="3241675"/>
          <p14:tracePt t="31414" x="6035675" y="3214688"/>
          <p14:tracePt t="31423" x="6008688" y="3190875"/>
          <p14:tracePt t="31430" x="6000750" y="3179763"/>
          <p14:tracePt t="31437" x="5978525" y="3163888"/>
          <p14:tracePt t="31446" x="5970588" y="3152775"/>
          <p14:tracePt t="31455" x="5959475" y="3144838"/>
          <p14:tracePt t="31470" x="5954713" y="3141663"/>
          <p14:tracePt t="31487" x="5954713" y="3136900"/>
          <p14:tracePt t="31518" x="5951538" y="3133725"/>
          <p14:tracePt t="31527" x="5951538" y="3130550"/>
          <p14:tracePt t="31534" x="5946775" y="3125788"/>
          <p14:tracePt t="31542" x="5943600" y="3117850"/>
          <p14:tracePt t="31550" x="5940425" y="3106738"/>
          <p14:tracePt t="31558" x="5935663" y="3098800"/>
          <p14:tracePt t="31566" x="5932488" y="3090863"/>
          <p14:tracePt t="31575" x="5919788" y="3079750"/>
          <p14:tracePt t="31582" x="5916613" y="3071813"/>
          <p14:tracePt t="31591" x="5913438" y="3060700"/>
          <p14:tracePt t="31597" x="5900738" y="3052763"/>
          <p14:tracePt t="31606" x="5900738" y="3049588"/>
          <p14:tracePt t="31613" x="5897563" y="3044825"/>
          <p14:tracePt t="31624" x="5892800" y="3041650"/>
          <p14:tracePt t="31719" x="5892800" y="3049588"/>
          <p14:tracePt t="31726" x="5900738" y="3063875"/>
          <p14:tracePt t="31735" x="5900738" y="3079750"/>
          <p14:tracePt t="31742" x="5900738" y="3087688"/>
          <p14:tracePt t="31750" x="5913438" y="3109913"/>
          <p14:tracePt t="31759" x="5913438" y="3117850"/>
          <p14:tracePt t="31766" x="5916613" y="3125788"/>
          <p14:tracePt t="31774" x="5916613" y="3141663"/>
          <p14:tracePt t="31781" x="5919788" y="3149600"/>
          <p14:tracePt t="31792" x="5919788" y="3160713"/>
          <p14:tracePt t="31797" x="5924550" y="3171825"/>
          <p14:tracePt t="31806" x="5924550" y="3184525"/>
          <p14:tracePt t="31814" x="5924550" y="3190875"/>
          <p14:tracePt t="31823" x="5932488" y="3211513"/>
          <p14:tracePt t="31830" x="5935663" y="3222625"/>
          <p14:tracePt t="31838" x="5935663" y="3230563"/>
          <p14:tracePt t="31845" x="5935663" y="3246438"/>
          <p14:tracePt t="31854" x="5943600" y="3257550"/>
          <p14:tracePt t="31862" x="5943600" y="3273425"/>
          <p14:tracePt t="31871" x="5951538" y="3284538"/>
          <p14:tracePt t="31878" x="5954713" y="3292475"/>
          <p14:tracePt t="31886" x="5959475" y="3300413"/>
          <p14:tracePt t="31894" x="5962650" y="3311525"/>
          <p14:tracePt t="31901" x="5967413" y="3319463"/>
          <p14:tracePt t="31911" x="5967413" y="3322638"/>
          <p14:tracePt t="31920" x="5970588" y="3327400"/>
          <p14:tracePt t="31927" x="5970588" y="3333750"/>
          <p14:tracePt t="31935" x="5973763" y="3338513"/>
          <p14:tracePt t="31943" x="5978525" y="3346450"/>
          <p14:tracePt t="31949" x="5986463" y="3357563"/>
          <p14:tracePt t="31970" x="5989638" y="3373438"/>
          <p14:tracePt t="31976" x="5994400" y="3387725"/>
          <p14:tracePt t="31982" x="5997575" y="3400425"/>
          <p14:tracePt t="31991" x="5997575" y="3408363"/>
          <p14:tracePt t="31998" x="6005513" y="3414713"/>
          <p14:tracePt t="32007" x="6008688" y="3427413"/>
          <p14:tracePt t="32013" x="6008688" y="3435350"/>
          <p14:tracePt t="32023" x="6013450" y="3443288"/>
          <p14:tracePt t="32030" x="6016625" y="3446463"/>
          <p14:tracePt t="32038" x="6016625" y="3454400"/>
          <p14:tracePt t="32055" x="6021388" y="3465513"/>
          <p14:tracePt t="32070" x="6024563" y="3473450"/>
          <p14:tracePt t="32087" x="6032500" y="3484563"/>
          <p14:tracePt t="32103" x="6032500" y="3492500"/>
          <p14:tracePt t="32111" x="6032500" y="3497263"/>
          <p14:tracePt t="32118" x="6032500" y="3503613"/>
          <p14:tracePt t="32126" x="6032500" y="3508375"/>
          <p14:tracePt t="32133" x="6035675" y="3516313"/>
          <p14:tracePt t="32143" x="6035675" y="3519488"/>
          <p14:tracePt t="32150" x="6035675" y="3524250"/>
          <p14:tracePt t="32158" x="6035675" y="3530600"/>
          <p14:tracePt t="32175" x="6035675" y="3543300"/>
          <p14:tracePt t="32196" x="6035675" y="3546475"/>
          <p14:tracePt t="32245" x="6035675" y="3551238"/>
          <p14:tracePt t="32462" x="6035675" y="3546475"/>
          <p14:tracePt t="32502" x="6035675" y="3543300"/>
          <p14:tracePt t="32534" x="6035675" y="3538538"/>
          <p14:tracePt t="32550" x="6040438" y="3535363"/>
          <p14:tracePt t="32575" x="6040438" y="3530600"/>
          <p14:tracePt t="32598" x="6040438" y="3527425"/>
          <p14:tracePt t="32623" x="6040438" y="3524250"/>
          <p14:tracePt t="32646" x="6040438" y="3519488"/>
          <p14:tracePt t="32695" x="6040438" y="3516313"/>
          <p14:tracePt t="32742" x="6040438" y="3511550"/>
          <p14:tracePt t="32782" x="6040438" y="3508375"/>
          <p14:tracePt t="32798" x="6035675" y="3503613"/>
          <p14:tracePt t="32807" x="6035675" y="3500438"/>
          <p14:tracePt t="32822" x="6035675" y="3497263"/>
          <p14:tracePt t="32830" x="6032500" y="3492500"/>
          <p14:tracePt t="32837" x="6032500" y="3489325"/>
          <p14:tracePt t="32855" x="6032500" y="3484563"/>
          <p14:tracePt t="32863" x="6032500" y="3481388"/>
          <p14:tracePt t="32871" x="6032500" y="3476625"/>
          <p14:tracePt t="32879" x="6032500" y="3473450"/>
          <p14:tracePt t="32889" x="6032500" y="3470275"/>
          <p14:tracePt t="32895" x="6032500" y="3457575"/>
          <p14:tracePt t="32902" x="6032500" y="3454400"/>
          <p14:tracePt t="32911" x="6032500" y="3443288"/>
          <p14:tracePt t="32926" x="6035675" y="3435350"/>
          <p14:tracePt t="32934" x="6040438" y="3430588"/>
          <p14:tracePt t="32943" x="6040438" y="3414713"/>
          <p14:tracePt t="32971" x="6043613" y="3400425"/>
          <p14:tracePt t="32976" x="6043613" y="3395663"/>
          <p14:tracePt t="32981" x="6043613" y="3387725"/>
          <p14:tracePt t="32990" x="6048375" y="3376613"/>
          <p14:tracePt t="32999" x="6054725" y="3360738"/>
          <p14:tracePt t="33007" x="6059488" y="3354388"/>
          <p14:tracePt t="33015" x="6062663" y="3338513"/>
          <p14:tracePt t="33024" x="6067425" y="3330575"/>
          <p14:tracePt t="33032" x="6067425" y="3314700"/>
          <p14:tracePt t="33038" x="6078538" y="3306763"/>
          <p14:tracePt t="33047" x="6078538" y="3295650"/>
          <p14:tracePt t="33054" x="6078538" y="3292475"/>
          <p14:tracePt t="33063" x="6081713" y="3284538"/>
          <p14:tracePt t="33071" x="6086475" y="3279775"/>
          <p14:tracePt t="33079" x="6086475" y="3273425"/>
          <p14:tracePt t="33087" x="6086475" y="3268663"/>
          <p14:tracePt t="33094" x="6086475" y="3260725"/>
          <p14:tracePt t="33102" x="6086475" y="3246438"/>
          <p14:tracePt t="33110" x="6086475" y="3238500"/>
          <p14:tracePt t="33118" x="6086475" y="3230563"/>
          <p14:tracePt t="33127" x="6086475" y="3219450"/>
          <p14:tracePt t="33134" x="6086475" y="3206750"/>
          <p14:tracePt t="33143" x="6086475" y="3195638"/>
          <p14:tracePt t="33149" x="6086475" y="3184525"/>
          <p14:tracePt t="33159" x="6086475" y="3171825"/>
          <p14:tracePt t="33166" x="6086475" y="3160713"/>
          <p14:tracePt t="33175" x="6086475" y="3144838"/>
          <p14:tracePt t="33182" x="6086475" y="3130550"/>
          <p14:tracePt t="33191" x="6086475" y="3117850"/>
          <p14:tracePt t="33198" x="6086475" y="3106738"/>
          <p14:tracePt t="33207" x="6086475" y="3095625"/>
          <p14:tracePt t="33214" x="6086475" y="3079750"/>
          <p14:tracePt t="33221" x="6086475" y="3076575"/>
          <p14:tracePt t="33231" x="6086475" y="3071813"/>
          <p14:tracePt t="33238" x="6086475" y="3063875"/>
          <p14:tracePt t="33246" x="6086475" y="3052763"/>
          <p14:tracePt t="33254" x="6086475" y="3044825"/>
          <p14:tracePt t="33263" x="6086475" y="3041650"/>
          <p14:tracePt t="33269" x="6086475" y="3036888"/>
          <p14:tracePt t="33279" x="6086475" y="3033713"/>
          <p14:tracePt t="33288" x="6086475" y="3028950"/>
          <p14:tracePt t="33295" x="6086475" y="3025775"/>
          <p14:tracePt t="33302" x="6086475" y="3022600"/>
          <p14:tracePt t="33312" x="6086475" y="3017838"/>
          <p14:tracePt t="33318" x="6086475" y="3014663"/>
          <p14:tracePt t="33326" x="6086475" y="3006725"/>
          <p14:tracePt t="33334" x="6086475" y="2998788"/>
          <p14:tracePt t="33343" x="6086475" y="2995613"/>
          <p14:tracePt t="33350" x="6086475" y="2990850"/>
          <p14:tracePt t="33360" x="6089650" y="2982913"/>
          <p14:tracePt t="33366" x="6089650" y="2971800"/>
          <p14:tracePt t="33375" x="6089650" y="2967038"/>
          <p14:tracePt t="33381" x="6089650" y="2963863"/>
          <p14:tracePt t="33391" x="6089650" y="2955925"/>
          <p14:tracePt t="33398" x="6089650" y="2947988"/>
          <p14:tracePt t="33415" x="6089650" y="2940050"/>
          <p14:tracePt t="33430" x="6089650" y="2933700"/>
          <p14:tracePt t="33438" x="6094413" y="2933700"/>
          <p14:tracePt t="33455" x="6094413" y="2925763"/>
          <p14:tracePt t="33463" x="6097588" y="2913063"/>
          <p14:tracePt t="33472" x="6102350" y="2913063"/>
          <p14:tracePt t="33479" x="6102350" y="2906713"/>
          <p14:tracePt t="33486" x="6102350" y="2901950"/>
          <p14:tracePt t="33495" x="6105525" y="2898775"/>
          <p14:tracePt t="33502" x="6105525" y="2894013"/>
          <p14:tracePt t="33510" x="6105525" y="2890838"/>
          <p14:tracePt t="33517" x="6110288" y="2886075"/>
          <p14:tracePt t="33527" x="6110288" y="2882900"/>
          <p14:tracePt t="33534" x="6110288" y="2879725"/>
          <p14:tracePt t="33542" x="6110288" y="2871788"/>
          <p14:tracePt t="33549" x="6110288" y="2863850"/>
          <p14:tracePt t="33559" x="6110288" y="2852738"/>
          <p14:tracePt t="33566" x="6110288" y="2844800"/>
          <p14:tracePt t="33575" x="6110288" y="2836863"/>
          <p14:tracePt t="33582" x="6110288" y="2828925"/>
          <p14:tracePt t="33591" x="6110288" y="2825750"/>
          <p14:tracePt t="33598" x="6113463" y="2820988"/>
          <p14:tracePt t="33607" x="6113463" y="2817813"/>
          <p14:tracePt t="33613" x="6113463" y="2809875"/>
          <p14:tracePt t="33623" x="6113463" y="2798763"/>
          <p14:tracePt t="33646" x="6113463" y="2790825"/>
          <p14:tracePt t="33662" x="6116638" y="2790825"/>
          <p14:tracePt t="33686" x="6116638" y="2782888"/>
          <p14:tracePt t="33806" x="6116638" y="2786063"/>
          <p14:tracePt t="33814" x="6116638" y="2790825"/>
          <p14:tracePt t="33821" x="6121400" y="2794000"/>
          <p14:tracePt t="33831" x="6121400" y="2801938"/>
          <p14:tracePt t="33839" x="6121400" y="2805113"/>
          <p14:tracePt t="33847" x="6124575" y="2809875"/>
          <p14:tracePt t="33856" x="6124575" y="2817813"/>
          <p14:tracePt t="33864" x="6129338" y="2828925"/>
          <p14:tracePt t="33874" x="6132513" y="2832100"/>
          <p14:tracePt t="33880" x="6132513" y="2840038"/>
          <p14:tracePt t="33889" x="6137275" y="2844800"/>
          <p14:tracePt t="33896" x="6137275" y="2852738"/>
          <p14:tracePt t="33902" x="6137275" y="2855913"/>
          <p14:tracePt t="33911" x="6140450" y="2871788"/>
          <p14:tracePt t="33918" x="6140450" y="2879725"/>
          <p14:tracePt t="33927" x="6148388" y="2894013"/>
          <p14:tracePt t="33934" x="6148388" y="2901950"/>
          <p14:tracePt t="33943" x="6148388" y="2921000"/>
          <p14:tracePt t="33950" x="6151563" y="2936875"/>
          <p14:tracePt t="33973" x="6156325" y="2963863"/>
          <p14:tracePt t="33976" x="6156325" y="2979738"/>
          <p14:tracePt t="33982" x="6156325" y="2987675"/>
          <p14:tracePt t="33991" x="6159500" y="2998788"/>
          <p14:tracePt t="33999" x="6159500" y="3006725"/>
          <p14:tracePt t="34005" x="6167438" y="3014663"/>
          <p14:tracePt t="34016" x="6167438" y="3017838"/>
          <p14:tracePt t="34023" x="6167438" y="3028950"/>
          <p14:tracePt t="34031" x="6167438" y="3036888"/>
          <p14:tracePt t="34038" x="6167438" y="3044825"/>
          <p14:tracePt t="34046" x="6167438" y="3052763"/>
          <p14:tracePt t="34056" x="6167438" y="3063875"/>
          <p14:tracePt t="34063" x="6167438" y="3082925"/>
          <p14:tracePt t="34072" x="6170613" y="3090863"/>
          <p14:tracePt t="34086" x="6170613" y="3109913"/>
          <p14:tracePt t="34095" x="6170613" y="3144838"/>
          <p14:tracePt t="34102" x="6170613" y="3157538"/>
          <p14:tracePt t="34111" x="6170613" y="3168650"/>
          <p14:tracePt t="34118" x="6175375" y="3184525"/>
          <p14:tracePt t="34127" x="6175375" y="3198813"/>
          <p14:tracePt t="34134" x="6175375" y="3214688"/>
          <p14:tracePt t="34143" x="6178550" y="3222625"/>
          <p14:tracePt t="34150" x="6178550" y="3230563"/>
          <p14:tracePt t="34159" x="6178550" y="3246438"/>
          <p14:tracePt t="34167" x="6186488" y="3252788"/>
          <p14:tracePt t="34177" x="6186488" y="3257550"/>
          <p14:tracePt t="34183" x="6186488" y="3265488"/>
          <p14:tracePt t="34190" x="6186488" y="3268663"/>
          <p14:tracePt t="34199" x="6191250" y="3279775"/>
          <p14:tracePt t="34215" x="6191250" y="3287713"/>
          <p14:tracePt t="34223" x="6191250" y="3292475"/>
          <p14:tracePt t="34231" x="6191250" y="3300413"/>
          <p14:tracePt t="34240" x="6191250" y="3303588"/>
          <p14:tracePt t="34248" x="6191250" y="3306763"/>
          <p14:tracePt t="34256" x="6191250" y="3314700"/>
          <p14:tracePt t="34263" x="6194425" y="3322638"/>
          <p14:tracePt t="34271" x="6194425" y="3333750"/>
          <p14:tracePt t="34280" x="6197600" y="3341688"/>
          <p14:tracePt t="34286" x="6197600" y="3349625"/>
          <p14:tracePt t="34296" x="6197600" y="3360738"/>
          <p14:tracePt t="34302" x="6202363" y="3368675"/>
          <p14:tracePt t="34311" x="6202363" y="3376613"/>
          <p14:tracePt t="34327" x="6205538" y="3387725"/>
          <p14:tracePt t="34334" x="6205538" y="3392488"/>
          <p14:tracePt t="34344" x="6205538" y="3395663"/>
          <p14:tracePt t="34350" x="6210300" y="3400425"/>
          <p14:tracePt t="34359" x="6210300" y="3408363"/>
          <p14:tracePt t="34366" x="6218238" y="3414713"/>
          <p14:tracePt t="34374" x="6221413" y="3427413"/>
          <p14:tracePt t="34383" x="6221413" y="3435350"/>
          <p14:tracePt t="34390" x="6224588" y="3438525"/>
          <p14:tracePt t="34399" x="6229350" y="3446463"/>
          <p14:tracePt t="34406" x="6229350" y="3449638"/>
          <p14:tracePt t="34415" x="6232525" y="3457575"/>
          <p14:tracePt t="34424" x="6237288" y="3462338"/>
          <p14:tracePt t="34431" x="6237288" y="3465513"/>
          <p14:tracePt t="34439" x="6237288" y="3470275"/>
          <p14:tracePt t="34447" x="6240463" y="3473450"/>
          <p14:tracePt t="34471" x="6240463" y="3476625"/>
          <p14:tracePt t="34514" x="6240463" y="3484563"/>
          <p14:tracePt t="34538" x="6240463" y="3492500"/>
          <p14:tracePt t="34543" x="6248400" y="3503613"/>
          <p14:tracePt t="34567" x="6248400" y="3511550"/>
          <p14:tracePt t="34575" x="6248400" y="3516313"/>
          <p14:tracePt t="34582" x="6251575" y="3516313"/>
          <p14:tracePt t="34591" x="6251575" y="3519488"/>
          <p14:tracePt t="34599" x="6256338" y="3524250"/>
          <p14:tracePt t="34626" x="6259513" y="3524250"/>
          <p14:tracePt t="34640" x="6264275" y="3524250"/>
          <p14:tracePt t="34649" x="6267450" y="3524250"/>
          <p14:tracePt t="34659" x="6272213" y="3524250"/>
          <p14:tracePt t="34664" x="6278563" y="3519488"/>
          <p14:tracePt t="34670" x="6283325" y="3511550"/>
          <p14:tracePt t="34680" x="6291263" y="3500438"/>
          <p14:tracePt t="34686" x="6294438" y="3492500"/>
          <p14:tracePt t="34695" x="6305550" y="3476625"/>
          <p14:tracePt t="34702" x="6318250" y="3454400"/>
          <p14:tracePt t="34711" x="6326188" y="3438525"/>
          <p14:tracePt t="34718" x="6337300" y="3419475"/>
          <p14:tracePt t="34727" x="6340475" y="3408363"/>
          <p14:tracePt t="34734" x="6353175" y="3392488"/>
          <p14:tracePt t="34744" x="6364288" y="3384550"/>
          <p14:tracePt t="34750" x="6372225" y="3373438"/>
          <p14:tracePt t="34759" x="6383338" y="3357563"/>
          <p14:tracePt t="34768" x="6391275" y="3354388"/>
          <p14:tracePt t="34776" x="6407150" y="3338513"/>
          <p14:tracePt t="34782" x="6421438" y="3330575"/>
          <p14:tracePt t="34790" x="6429375" y="3322638"/>
          <p14:tracePt t="34798" x="6445250" y="3314700"/>
          <p14:tracePt t="34807" x="6461125" y="3311525"/>
          <p14:tracePt t="34815" x="6472238" y="3303588"/>
          <p14:tracePt t="34823" x="6491288" y="3295650"/>
          <p14:tracePt t="34831" x="6499225" y="3287713"/>
          <p14:tracePt t="34840" x="6515100" y="3279775"/>
          <p14:tracePt t="34847" x="6530975" y="3268663"/>
          <p14:tracePt t="34854" x="6545263" y="3252788"/>
          <p14:tracePt t="34865" x="6557963" y="3246438"/>
          <p14:tracePt t="34871" x="6572250" y="3233738"/>
          <p14:tracePt t="34879" x="6580188" y="3219450"/>
          <p14:tracePt t="34886" x="6591300" y="3203575"/>
          <p14:tracePt t="34895" x="6604000" y="3184525"/>
          <p14:tracePt t="34903" x="6611938" y="3168650"/>
          <p14:tracePt t="34912" x="6623050" y="3144838"/>
          <p14:tracePt t="34919" x="6626225" y="3130550"/>
          <p14:tracePt t="34927" x="6645275" y="3106738"/>
          <p14:tracePt t="34934" x="6650038" y="3098800"/>
          <p14:tracePt t="34944" x="6653213" y="3079750"/>
          <p14:tracePt t="34951" x="6657975" y="3079750"/>
          <p14:tracePt t="34972" x="6665913" y="3068638"/>
          <p14:tracePt t="34982" x="6672263" y="3055938"/>
          <p14:tracePt t="34990" x="6677025" y="3055938"/>
          <p14:tracePt t="34999" x="6680200" y="3052763"/>
          <p14:tracePt t="35007" x="6684963" y="3049588"/>
          <p14:tracePt t="35015" x="6688138" y="3044825"/>
          <p14:tracePt t="35023" x="6692900" y="3041650"/>
          <p14:tracePt t="35031" x="6699250" y="3036888"/>
          <p14:tracePt t="35040" x="6704013" y="3033713"/>
          <p14:tracePt t="35047" x="6711950" y="3025775"/>
          <p14:tracePt t="35054" x="6719888" y="3017838"/>
          <p14:tracePt t="35064" x="6726238" y="3006725"/>
          <p14:tracePt t="35070" x="6734175" y="2998788"/>
          <p14:tracePt t="35079" x="6746875" y="2987675"/>
          <p14:tracePt t="35086" x="6754813" y="2971800"/>
          <p14:tracePt t="35096" x="6757988" y="2967038"/>
          <p14:tracePt t="35102" x="6761163" y="2960688"/>
          <p14:tracePt t="35112" x="6769100" y="2952750"/>
          <p14:tracePt t="35119" x="6769100" y="2940050"/>
          <p14:tracePt t="35128" x="6773863" y="2940050"/>
          <p14:tracePt t="35135" x="6777038" y="2933700"/>
          <p14:tracePt t="35238" x="6777038" y="2936875"/>
          <p14:tracePt t="35246" x="6777038" y="2947988"/>
          <p14:tracePt t="35254" x="6777038" y="2967038"/>
          <p14:tracePt t="35264" x="6777038" y="2987675"/>
          <p14:tracePt t="35270" x="6777038" y="3006725"/>
          <p14:tracePt t="35279" x="6777038" y="3017838"/>
          <p14:tracePt t="35286" x="6777038" y="3028950"/>
          <p14:tracePt t="35295" x="6777038" y="3041650"/>
          <p14:tracePt t="35302" x="6773863" y="3060700"/>
          <p14:tracePt t="35312" x="6773863" y="3068638"/>
          <p14:tracePt t="35319" x="6769100" y="3079750"/>
          <p14:tracePt t="35334" x="6769100" y="3087688"/>
          <p14:tracePt t="35343" x="6769100" y="3106738"/>
          <p14:tracePt t="35350" x="6765925" y="3141663"/>
          <p14:tracePt t="35358" x="6757988" y="3163888"/>
          <p14:tracePt t="35366" x="6757988" y="3176588"/>
          <p14:tracePt t="35374" x="6754813" y="3198813"/>
          <p14:tracePt t="35383" x="6750050" y="3211513"/>
          <p14:tracePt t="35390" x="6750050" y="3233738"/>
          <p14:tracePt t="35399" x="6742113" y="3249613"/>
          <p14:tracePt t="35409" x="6738938" y="3260725"/>
          <p14:tracePt t="35415" x="6734175" y="3273425"/>
          <p14:tracePt t="35424" x="6734175" y="3279775"/>
          <p14:tracePt t="35431" x="6731000" y="3287713"/>
          <p14:tracePt t="35438" x="6731000" y="3300413"/>
          <p14:tracePt t="35446" x="6731000" y="3306763"/>
          <p14:tracePt t="35454" x="6731000" y="3311525"/>
          <p14:tracePt t="35462" x="6731000" y="3314700"/>
          <p14:tracePt t="35470" x="6731000" y="3319463"/>
          <p14:tracePt t="35486" x="6726238" y="3322638"/>
          <p14:tracePt t="35495" x="6726238" y="3327400"/>
          <p14:tracePt t="35502" x="6726238" y="3330575"/>
          <p14:tracePt t="35518" x="6726238" y="3333750"/>
          <p14:tracePt t="35527" x="6726238" y="3338513"/>
          <p14:tracePt t="35542" x="6726238" y="3341688"/>
          <p14:tracePt t="35559" x="6726238" y="3346450"/>
          <p14:tracePt t="35575" x="6726238" y="3349625"/>
          <p14:tracePt t="35598" x="6726238" y="3354388"/>
          <p14:tracePt t="35608" x="6726238" y="3357563"/>
          <p14:tracePt t="35838" x="6726238" y="3360738"/>
          <p14:tracePt t="36094" x="6726238" y="3365500"/>
          <p14:tracePt t="36702" x="6731000" y="3365500"/>
          <p14:tracePt t="36710" x="6731000" y="3360738"/>
          <p14:tracePt t="36740" x="6734175" y="3354388"/>
          <p14:tracePt t="36758" x="6734175" y="3349625"/>
          <p14:tracePt t="36767" x="6734175" y="3346450"/>
          <p14:tracePt t="36790" x="6738938" y="3341688"/>
          <p14:tracePt t="36808" x="6738938" y="3338513"/>
          <p14:tracePt t="37144" x="6738938" y="3330575"/>
          <p14:tracePt t="37190" x="6742113" y="3327400"/>
          <p14:tracePt t="38607" x="6750050" y="3346450"/>
          <p14:tracePt t="38614" x="6754813" y="3357563"/>
          <p14:tracePt t="38622" x="6761163" y="3368675"/>
          <p14:tracePt t="38631" x="6765925" y="3384550"/>
          <p14:tracePt t="38639" x="6769100" y="3403600"/>
          <p14:tracePt t="38648" x="6773863" y="3411538"/>
          <p14:tracePt t="38655" x="6781800" y="3422650"/>
          <p14:tracePt t="38664" x="6784975" y="3438525"/>
          <p14:tracePt t="38670" x="6784975" y="3443288"/>
          <p14:tracePt t="38678" x="6788150" y="3454400"/>
          <p14:tracePt t="38695" x="6792913" y="3465513"/>
          <p14:tracePt t="38704" x="6792913" y="3473450"/>
          <p14:tracePt t="38711" x="6796088" y="3476625"/>
          <p14:tracePt t="38720" x="6800850" y="3484563"/>
          <p14:tracePt t="38727" x="6800850" y="3489325"/>
          <p14:tracePt t="38735" x="6800850" y="3492500"/>
          <p14:tracePt t="38744" x="6804025" y="3500438"/>
          <p14:tracePt t="38752" x="6811963" y="3511550"/>
          <p14:tracePt t="38761" x="6815138" y="3519488"/>
          <p14:tracePt t="38768" x="6815138" y="3527425"/>
          <p14:tracePt t="38776" x="6827838" y="3551238"/>
          <p14:tracePt t="38782" x="6831013" y="3565525"/>
          <p14:tracePt t="38790" x="6835775" y="3578225"/>
          <p14:tracePt t="38799" x="6846888" y="3600450"/>
          <p14:tracePt t="38806" x="6858000" y="3624263"/>
          <p14:tracePt t="38816" x="6869113" y="3646488"/>
          <p14:tracePt t="38823" x="6884988" y="3670300"/>
          <p14:tracePt t="38832" x="6904038" y="3694113"/>
          <p14:tracePt t="38838" x="6919913" y="3716338"/>
          <p14:tracePt t="38846" x="6946900" y="3740150"/>
          <p14:tracePt t="38854" x="6978650" y="3767138"/>
          <p14:tracePt t="38866" x="7000875" y="3781425"/>
          <p14:tracePt t="38871" x="7035800" y="3808413"/>
          <p14:tracePt t="38878" x="7046913" y="3813175"/>
          <p14:tracePt t="38887" x="7070725" y="3824288"/>
          <p14:tracePt t="38895" x="7100888" y="3835400"/>
          <p14:tracePt t="38902" x="7116763" y="3843338"/>
          <p14:tracePt t="38912" x="7127875" y="3843338"/>
          <p14:tracePt t="38919" x="7143750" y="3848100"/>
          <p14:tracePt t="38929" x="7159625" y="3851275"/>
          <p14:tracePt t="38937" x="7175500" y="3851275"/>
          <p14:tracePt t="38945" x="7189788" y="3862388"/>
          <p14:tracePt t="38952" x="7208838" y="3862388"/>
          <p14:tracePt t="38958" x="7235825" y="3875088"/>
          <p14:tracePt t="38967" x="7275513" y="3875088"/>
          <p14:tracePt t="38974" x="7305675" y="3886200"/>
          <p14:tracePt t="38984" x="7340600" y="3886200"/>
          <p14:tracePt t="38991" x="7386638" y="3894138"/>
          <p14:tracePt t="39001" x="7445375" y="3897313"/>
          <p14:tracePt t="39007" x="7480300" y="3905250"/>
          <p14:tracePt t="39015" x="7537450" y="3913188"/>
          <p14:tracePt t="39022" x="7583488" y="3924300"/>
          <p14:tracePt t="39032" x="7629525" y="3932238"/>
          <p14:tracePt t="39039" x="7677150" y="3940175"/>
          <p14:tracePt t="39048" x="7731125" y="3940175"/>
          <p14:tracePt t="39055" x="7777163" y="3948113"/>
          <p14:tracePt t="39064" x="7804150" y="3948113"/>
          <p14:tracePt t="39070" x="7842250" y="3948113"/>
          <p14:tracePt t="39078" x="7896225" y="3948113"/>
          <p14:tracePt t="39086" x="7942263" y="3951288"/>
          <p14:tracePt t="39095" x="7988300" y="3951288"/>
          <p14:tracePt t="39103" x="8035925" y="3951288"/>
          <p14:tracePt t="39110" x="8070850" y="3951288"/>
          <p14:tracePt t="39119" x="8108950" y="3951288"/>
          <p14:tracePt t="39128" x="8143875" y="3951288"/>
          <p14:tracePt t="39135" x="8181975" y="3951288"/>
          <p14:tracePt t="39142" x="8216900" y="3951288"/>
          <p14:tracePt t="39152" x="8262938" y="3951288"/>
          <p14:tracePt t="39161" x="8308975" y="3951288"/>
          <p14:tracePt t="39168" x="8343900" y="3951288"/>
          <p14:tracePt t="39175" x="8397875" y="3951288"/>
          <p14:tracePt t="39184" x="8435975" y="3951288"/>
          <p14:tracePt t="39190" x="8478838" y="3951288"/>
          <p14:tracePt t="39199" x="8532813" y="3951288"/>
          <p14:tracePt t="39207" x="8572500" y="3951288"/>
          <p14:tracePt t="39223" x="8626475" y="3951288"/>
          <p14:tracePt t="39232" x="8707438" y="3951288"/>
          <p14:tracePt t="39239" x="8726488" y="3951288"/>
          <p14:tracePt t="39247" x="8769350" y="3951288"/>
          <p14:tracePt t="39254" x="8788400" y="3959225"/>
          <p14:tracePt t="39266" x="8807450" y="3959225"/>
          <p14:tracePt t="39271" x="8829675" y="3959225"/>
          <p14:tracePt t="39291" x="8864600" y="3959225"/>
          <p14:tracePt t="39297" x="8872538" y="3959225"/>
          <p14:tracePt t="39302" x="8877300" y="3959225"/>
          <p14:tracePt t="39313" x="8880475" y="3959225"/>
          <p14:tracePt t="39320" x="8888413" y="3959225"/>
          <p14:tracePt t="39328" x="8891588" y="3959225"/>
          <p14:tracePt t="39336" x="8896350" y="3959225"/>
          <p14:tracePt t="39345" x="8899525" y="3959225"/>
          <p14:tracePt t="39358" x="8904288" y="3959225"/>
          <p14:tracePt t="39368" x="8907463" y="3959225"/>
          <p14:tracePt t="39374" x="8915400" y="3959225"/>
          <p14:tracePt t="39384" x="8918575" y="3959225"/>
          <p14:tracePt t="39391" x="8923338" y="3959225"/>
          <p14:tracePt t="39400" x="8934450" y="3959225"/>
          <p14:tracePt t="39407" x="8945563" y="3956050"/>
          <p14:tracePt t="39416" x="8953500" y="3951288"/>
          <p14:tracePt t="39423" x="8972550" y="3951288"/>
          <p14:tracePt t="39432" x="8996363" y="3940175"/>
          <p14:tracePt t="39440" x="9026525" y="3937000"/>
          <p14:tracePt t="39448" x="9047163" y="3932238"/>
          <p14:tracePt t="39455" x="9085263" y="3924300"/>
          <p14:tracePt t="39463" x="9104313" y="3921125"/>
          <p14:tracePt t="39472" x="9142413" y="3921125"/>
          <p14:tracePt t="39479" x="9174163" y="3905250"/>
          <p14:tracePt t="39488" x="9185275" y="3905250"/>
          <p14:tracePt t="39496" x="9201150" y="3905250"/>
          <p14:tracePt t="39504" x="9228138" y="3902075"/>
          <p14:tracePt t="39514" x="9244013" y="3902075"/>
          <p14:tracePt t="39520" x="9258300" y="3902075"/>
          <p14:tracePt t="39528" x="9266238" y="3902075"/>
          <p14:tracePt t="39537" x="9274175" y="3902075"/>
          <p14:tracePt t="39545" x="9290050" y="3902075"/>
          <p14:tracePt t="39552" x="9309100" y="3902075"/>
          <p14:tracePt t="39561" x="9339263" y="3910013"/>
          <p14:tracePt t="39567" x="9366250" y="3910013"/>
          <p14:tracePt t="39575" x="9405938" y="3917950"/>
          <p14:tracePt t="39587" x="9432925" y="3921125"/>
          <p14:tracePt t="39591" x="9471025" y="3929063"/>
          <p14:tracePt t="39609" x="9551988" y="3929063"/>
          <p14:tracePt t="39652" x="9671050" y="3932238"/>
          <p14:tracePt t="39656" x="9675813" y="3932238"/>
          <p14:tracePt t="39668" x="9678988" y="3932238"/>
          <p14:tracePt t="39728" x="9683750" y="3932238"/>
          <p14:tracePt t="39735" x="9686925" y="3932238"/>
          <p14:tracePt t="39745" x="9694863" y="3932238"/>
          <p14:tracePt t="39753" x="9702800" y="3932238"/>
          <p14:tracePt t="39759" x="9718675" y="3932238"/>
          <p14:tracePt t="39768" x="9725025" y="3932238"/>
          <p14:tracePt t="39776" x="9745663" y="3932238"/>
          <p14:tracePt t="39784" x="9767888" y="3932238"/>
          <p14:tracePt t="39791" x="9786938" y="3932238"/>
          <p14:tracePt t="39799" x="9807575" y="3932238"/>
          <p14:tracePt t="39808" x="9821863" y="3932238"/>
          <p14:tracePt t="39815" x="9837738" y="3932238"/>
          <p14:tracePt t="39822" x="9848850" y="3932238"/>
          <p14:tracePt t="39832" x="9861550" y="3932238"/>
          <p14:tracePt t="39839" x="9867900" y="3932238"/>
          <p14:tracePt t="39848" x="9875838" y="3932238"/>
          <p14:tracePt t="39855" x="9880600" y="3932238"/>
          <p14:tracePt t="39864" x="9883775" y="3932238"/>
          <p14:tracePt t="39879" x="9888538" y="3932238"/>
          <p14:tracePt t="39887" x="9891713" y="3932238"/>
          <p14:tracePt t="39895" x="9899650" y="3932238"/>
          <p14:tracePt t="39904" x="9907588" y="3932238"/>
          <p14:tracePt t="39912" x="9918700" y="3932238"/>
          <p14:tracePt t="39921" x="9926638" y="3932238"/>
          <p14:tracePt t="39931" x="9945688" y="3932238"/>
          <p14:tracePt t="39936" x="9953625" y="3932238"/>
          <p14:tracePt t="39944" x="9980613" y="3932238"/>
          <p14:tracePt t="39952" x="9996488" y="3932238"/>
          <p14:tracePt t="39959" x="10010775" y="3932238"/>
          <p14:tracePt t="39983" x="10058400" y="3932238"/>
          <p14:tracePt t="39990" x="10072688" y="3932238"/>
          <p14:tracePt t="40000" x="10085388" y="3937000"/>
          <p14:tracePt t="40007" x="10091738" y="3937000"/>
          <p14:tracePt t="40017" x="10096500" y="3937000"/>
          <p14:tracePt t="40023" x="10099675" y="3937000"/>
          <p14:tracePt t="40032" x="10104438" y="3937000"/>
          <p14:tracePt t="40048" x="10107613" y="3937000"/>
          <p14:tracePt t="40072" x="10112375" y="3937000"/>
          <p14:tracePt t="40088" x="10115550" y="3937000"/>
          <p14:tracePt t="40103" x="10118725" y="3937000"/>
          <p14:tracePt t="40120" x="10123488" y="3937000"/>
          <p14:tracePt t="40136" x="10126663" y="3937000"/>
          <p14:tracePt t="40143" x="10131425" y="3932238"/>
          <p14:tracePt t="40158" x="10134600" y="3932238"/>
          <p14:tracePt t="40167" x="10142538" y="3932238"/>
          <p14:tracePt t="40191" x="10145713" y="3929063"/>
          <p14:tracePt t="40201" x="10150475" y="3929063"/>
          <p14:tracePt t="40207" x="10158413" y="3929063"/>
          <p14:tracePt t="40215" x="10161588" y="3929063"/>
          <p14:tracePt t="40222" x="10166350" y="3929063"/>
          <p14:tracePt t="40232" x="10169525" y="3929063"/>
          <p14:tracePt t="40239" x="10177463" y="3924300"/>
          <p14:tracePt t="40249" x="10185400" y="3924300"/>
          <p14:tracePt t="40256" x="10188575" y="3924300"/>
          <p14:tracePt t="40264" x="10201275" y="3924300"/>
          <p14:tracePt t="40272" x="10204450" y="3921125"/>
          <p14:tracePt t="40279" x="10207625" y="3921125"/>
          <p14:tracePt t="40296" x="10215563" y="3913188"/>
          <p14:tracePt t="40311" x="10223500" y="3913188"/>
          <p14:tracePt t="40320" x="10223500" y="3910013"/>
          <p14:tracePt t="40329" x="10228263" y="3905250"/>
          <p14:tracePt t="40335" x="10231438" y="3905250"/>
          <p14:tracePt t="40343" x="10234613" y="3905250"/>
          <p14:tracePt t="40353" x="10242550" y="3897313"/>
          <p14:tracePt t="40360" x="10258425" y="3894138"/>
          <p14:tracePt t="40370" x="10266363" y="3890963"/>
          <p14:tracePt t="40376" x="10282238" y="3883025"/>
          <p14:tracePt t="40386" x="10293350" y="3878263"/>
          <p14:tracePt t="40391" x="10301288" y="3878263"/>
          <p14:tracePt t="40401" x="10309225" y="3875088"/>
          <p14:tracePt t="40407" x="10323513" y="3870325"/>
          <p14:tracePt t="40417" x="10339388" y="3870325"/>
          <p14:tracePt t="40423" x="10355263" y="3862388"/>
          <p14:tracePt t="40432" x="10363200" y="3862388"/>
          <p14:tracePt t="40440" x="10369550" y="3859213"/>
          <p14:tracePt t="40446" x="10393363" y="3859213"/>
          <p14:tracePt t="40455" x="10401300" y="3859213"/>
          <p14:tracePt t="40462" x="10409238" y="3856038"/>
          <p14:tracePt t="40472" x="10417175" y="3856038"/>
          <p14:tracePt t="40480" x="10431463" y="3856038"/>
          <p14:tracePt t="40488" x="10444163" y="3851275"/>
          <p14:tracePt t="40498" x="10452100" y="3848100"/>
          <p14:tracePt t="40503" x="10466388" y="3835400"/>
          <p14:tracePt t="40513" x="10471150" y="3835400"/>
          <p14:tracePt t="40520" x="10479088" y="3829050"/>
          <p14:tracePt t="40527" x="10485438" y="3829050"/>
          <p14:tracePt t="40537" x="10485438" y="3824288"/>
          <p14:tracePt t="40544" x="10498138" y="3821113"/>
          <p14:tracePt t="40558" x="10501313" y="3816350"/>
          <p14:tracePt t="40568" x="10506075" y="3813175"/>
          <p14:tracePt t="40600" x="10512425" y="3808413"/>
          <p14:tracePt t="40632" x="10517188" y="3805238"/>
          <p14:tracePt t="40639" x="10520363" y="3805238"/>
          <p14:tracePt t="40648" x="10520363" y="3802063"/>
          <p14:tracePt t="40656" x="10528300" y="3797300"/>
          <p14:tracePt t="40673" x="10536238" y="3789363"/>
          <p14:tracePt t="40688" x="10547350" y="3781425"/>
          <p14:tracePt t="40704" x="10555288" y="3778250"/>
          <p14:tracePt t="40720" x="10560050" y="3767138"/>
          <p14:tracePt t="40727" x="10563225" y="3762375"/>
          <p14:tracePt t="40734" x="10566400" y="3759200"/>
          <p14:tracePt t="40752" x="10579100" y="3751263"/>
          <p14:tracePt t="40768" x="10582275" y="3743325"/>
          <p14:tracePt t="40775" x="10590213" y="3732213"/>
          <p14:tracePt t="40784" x="10598150" y="3724275"/>
          <p14:tracePt t="40790" x="10601325" y="3713163"/>
          <p14:tracePt t="40801" x="10609263" y="3705225"/>
          <p14:tracePt t="40808" x="10614025" y="3700463"/>
          <p14:tracePt t="40817" x="10614025" y="3694113"/>
          <p14:tracePt t="40824" x="10617200" y="3694113"/>
          <p14:tracePt t="40840" x="10621963" y="3689350"/>
          <p14:tracePt t="40864" x="10621963" y="3686175"/>
          <p14:tracePt t="41127" x="10621963" y="3678238"/>
          <p14:tracePt t="41135" x="10617200" y="3678238"/>
          <p14:tracePt t="41296" x="10614025" y="3678238"/>
          <p14:tracePt t="41327" x="10609263" y="3681413"/>
          <p14:tracePt t="42785" x="10606088" y="3681413"/>
          <p14:tracePt t="42863" x="10601325" y="3681413"/>
          <p14:tracePt t="42879" x="10598150" y="3681413"/>
          <p14:tracePt t="42904" x="10594975" y="3678238"/>
          <p14:tracePt t="42936" x="10590213" y="3678238"/>
          <p14:tracePt t="42984" x="10587038" y="3678238"/>
          <p14:tracePt t="42999" x="10582275" y="3678238"/>
          <p14:tracePt t="43024" x="10579100" y="3673475"/>
          <p14:tracePt t="43048" x="10574338" y="3673475"/>
          <p14:tracePt t="43103" x="10566400" y="3670300"/>
          <p14:tracePt t="43215" x="10560050" y="3670300"/>
          <p14:tracePt t="43271" x="10555288" y="3670300"/>
          <p14:tracePt t="43289" x="10552113" y="3670300"/>
          <p14:tracePt t="43311" x="10544175" y="3670300"/>
          <p14:tracePt t="43336" x="10539413" y="3670300"/>
          <p14:tracePt t="43352" x="10536238" y="3667125"/>
          <p14:tracePt t="43383" x="10533063" y="3662363"/>
          <p14:tracePt t="43471" x="10528300" y="3662363"/>
          <p14:tracePt t="43495" x="10525125" y="3662363"/>
          <p14:tracePt t="43511" x="10520363" y="3662363"/>
          <p14:tracePt t="43536" x="10517188" y="3662363"/>
          <p14:tracePt t="43543" x="10512425" y="3662363"/>
          <p14:tracePt t="43559" x="10512425" y="3667125"/>
          <p14:tracePt t="43568" x="10512425" y="3670300"/>
          <p14:tracePt t="43576" x="10512425" y="3673475"/>
          <p14:tracePt t="43584" x="10512425" y="3678238"/>
          <p14:tracePt t="43591" x="10512425" y="3681413"/>
          <p14:tracePt t="43600" x="10512425" y="3686175"/>
          <p14:tracePt t="43607" x="10512425" y="3689350"/>
          <p14:tracePt t="43616" x="10512425" y="3694113"/>
          <p14:tracePt t="43625" x="10512425" y="3700463"/>
          <p14:tracePt t="43640" x="10512425" y="3705225"/>
          <p14:tracePt t="43647" x="10512425" y="3708400"/>
          <p14:tracePt t="43655" x="10512425" y="3713163"/>
          <p14:tracePt t="43664" x="10512425" y="3716338"/>
          <p14:tracePt t="43673" x="10512425" y="3721100"/>
          <p14:tracePt t="43679" x="10512425" y="3724275"/>
          <p14:tracePt t="43689" x="10512425" y="3727450"/>
          <p14:tracePt t="43695" x="10512425" y="3732213"/>
          <p14:tracePt t="43706" x="10512425" y="3740150"/>
          <p14:tracePt t="43712" x="10512425" y="3743325"/>
          <p14:tracePt t="43721" x="10512425" y="3751263"/>
          <p14:tracePt t="43728" x="10512425" y="3754438"/>
          <p14:tracePt t="43736" x="10512425" y="3762375"/>
          <p14:tracePt t="43743" x="10512425" y="3770313"/>
          <p14:tracePt t="43760" x="10512425" y="3778250"/>
          <p14:tracePt t="43767" x="10517188" y="3789363"/>
          <p14:tracePt t="43775" x="10517188" y="3794125"/>
          <p14:tracePt t="43784" x="10517188" y="3797300"/>
          <p14:tracePt t="43792" x="10517188" y="3802063"/>
          <p14:tracePt t="43799" x="10517188" y="3805238"/>
          <p14:tracePt t="43807" x="10517188" y="3808413"/>
          <p14:tracePt t="43817" x="10520363" y="3816350"/>
          <p14:tracePt t="43824" x="10520363" y="3821113"/>
          <p14:tracePt t="43832" x="10520363" y="3824288"/>
          <p14:tracePt t="43841" x="10520363" y="3829050"/>
          <p14:tracePt t="43850" x="10525125" y="3832225"/>
          <p14:tracePt t="43857" x="10525125" y="3835400"/>
          <p14:tracePt t="43879" x="10525125" y="3840163"/>
          <p14:tracePt t="43888" x="10525125" y="3843338"/>
          <p14:tracePt t="43911" x="10525125" y="3851275"/>
          <p14:tracePt t="43927" x="10525125" y="3856038"/>
          <p14:tracePt t="43936" x="10525125" y="3859213"/>
          <p14:tracePt t="43943" x="10528300" y="3867150"/>
          <p14:tracePt t="43967" x="10528300" y="3878263"/>
          <p14:tracePt t="43976" x="10528300" y="3883025"/>
          <p14:tracePt t="43983" x="10528300" y="3894138"/>
          <p14:tracePt t="43991" x="10528300" y="3897313"/>
          <p14:tracePt t="44000" x="10528300" y="3902075"/>
          <p14:tracePt t="44008" x="10528300" y="3910013"/>
          <p14:tracePt t="44024" x="10528300" y="3913188"/>
          <p14:tracePt t="44035" x="10525125" y="3917950"/>
          <p14:tracePt t="44040" x="10520363" y="3924300"/>
          <p14:tracePt t="44056" x="10512425" y="3929063"/>
          <p14:tracePt t="44065" x="10509250" y="3932238"/>
          <p14:tracePt t="44073" x="10506075" y="3937000"/>
          <p14:tracePt t="44079" x="10501313" y="3940175"/>
          <p14:tracePt t="44087" x="10498138" y="3944938"/>
          <p14:tracePt t="44104" x="10493375" y="3948113"/>
          <p14:tracePt t="44111" x="10490200" y="3951288"/>
          <p14:tracePt t="44128" x="10485438" y="3956050"/>
          <p14:tracePt t="44143" x="10474325" y="3959225"/>
          <p14:tracePt t="44159" x="10466388" y="3963988"/>
          <p14:tracePt t="44167" x="10452100" y="3975100"/>
          <p14:tracePt t="44175" x="10444163" y="3978275"/>
          <p14:tracePt t="44184" x="10428288" y="3983038"/>
          <p14:tracePt t="44192" x="10412413" y="3990975"/>
          <p14:tracePt t="44201" x="10393363" y="3994150"/>
          <p14:tracePt t="44208" x="10382250" y="4005263"/>
          <p14:tracePt t="44217" x="10374313" y="4010025"/>
          <p14:tracePt t="44224" x="10363200" y="4013200"/>
          <p14:tracePt t="44233" x="10358438" y="4017963"/>
          <p14:tracePt t="44240" x="10355263" y="4017963"/>
          <p14:tracePt t="44250" x="10350500" y="4021138"/>
          <p14:tracePt t="44263" x="10347325" y="4029075"/>
          <p14:tracePt t="44272" x="10342563" y="4029075"/>
          <p14:tracePt t="44280" x="10339388" y="4029075"/>
          <p14:tracePt t="44288" x="10331450" y="4037013"/>
          <p14:tracePt t="44295" x="10328275" y="4037013"/>
          <p14:tracePt t="44304" x="10320338" y="4037013"/>
          <p14:tracePt t="44311" x="10312400" y="4044950"/>
          <p14:tracePt t="44320" x="10296525" y="4048125"/>
          <p14:tracePt t="44327" x="10274300" y="4048125"/>
          <p14:tracePt t="44338" x="10266363" y="4048125"/>
          <p14:tracePt t="44343" x="10239375" y="4048125"/>
          <p14:tracePt t="44353" x="10231438" y="4048125"/>
          <p14:tracePt t="44360" x="10212388" y="4048125"/>
          <p14:tracePt t="44367" x="10204450" y="4048125"/>
          <p14:tracePt t="44376" x="10188575" y="4048125"/>
          <p14:tracePt t="44383" x="10174288" y="4048125"/>
          <p14:tracePt t="44392" x="10166350" y="4048125"/>
          <p14:tracePt t="44400" x="10153650" y="4048125"/>
          <p14:tracePt t="44409" x="10150475" y="4048125"/>
          <p14:tracePt t="44417" x="10142538" y="4048125"/>
          <p14:tracePt t="44425" x="10134600" y="4040188"/>
          <p14:tracePt t="44431" x="10131425" y="4040188"/>
          <p14:tracePt t="44440" x="10126663" y="4040188"/>
          <p14:tracePt t="44447" x="10118725" y="4037013"/>
          <p14:tracePt t="44456" x="10107613" y="4032250"/>
          <p14:tracePt t="44464" x="10099675" y="4032250"/>
          <p14:tracePt t="44472" x="10085388" y="4025900"/>
          <p14:tracePt t="44480" x="10069513" y="4025900"/>
          <p14:tracePt t="44488" x="10061575" y="4017963"/>
          <p14:tracePt t="44495" x="10045700" y="4013200"/>
          <p14:tracePt t="44504" x="10031413" y="4010025"/>
          <p14:tracePt t="44511" x="10023475" y="4005263"/>
          <p14:tracePt t="44522" x="10015538" y="4005263"/>
          <p14:tracePt t="44528" x="9999663" y="3994150"/>
          <p14:tracePt t="44537" x="9996488" y="3994150"/>
          <p14:tracePt t="44543" x="9991725" y="3994150"/>
          <p14:tracePt t="44551" x="9983788" y="3990975"/>
          <p14:tracePt t="44567" x="9980613" y="3990975"/>
          <p14:tracePt t="44584" x="9977438" y="3986213"/>
          <p14:tracePt t="44696" x="9972675" y="3983038"/>
          <p14:tracePt t="44704" x="9969500" y="3983038"/>
          <p14:tracePt t="44710" x="9956800" y="3978275"/>
          <p14:tracePt t="44719" x="9950450" y="3975100"/>
          <p14:tracePt t="44727" x="9945688" y="3975100"/>
          <p14:tracePt t="44736" x="9937750" y="3967163"/>
          <p14:tracePt t="44744" x="9929813" y="3967163"/>
          <p14:tracePt t="44753" x="9926638" y="3963988"/>
          <p14:tracePt t="44800" x="9942513" y="3967163"/>
          <p14:tracePt t="44808" x="9964738" y="3967163"/>
          <p14:tracePt t="44817" x="9977438" y="3971925"/>
          <p14:tracePt t="44825" x="9999663" y="3975100"/>
          <p14:tracePt t="44832" x="10026650" y="3983038"/>
          <p14:tracePt t="44840" x="10058400" y="3983038"/>
          <p14:tracePt t="44847" x="10077450" y="3986213"/>
          <p14:tracePt t="44856" x="10085388" y="3986213"/>
          <p14:tracePt t="44888" x="10061575" y="3986213"/>
          <p14:tracePt t="44895" x="10004425" y="3963988"/>
          <p14:tracePt t="44904" x="9921875" y="3937000"/>
          <p14:tracePt t="44911" x="9829800" y="3902075"/>
          <p14:tracePt t="44923" x="9698038" y="3867150"/>
          <p14:tracePt t="44929" x="9501188" y="3821113"/>
          <p14:tracePt t="44938" x="9382125" y="3813175"/>
          <p14:tracePt t="44944" x="9293225" y="3813175"/>
          <p14:tracePt t="44951" x="9255125" y="3832225"/>
          <p14:tracePt t="44967" x="9247188" y="3832225"/>
          <p14:tracePt t="44983" x="9274175" y="3832225"/>
          <p14:tracePt t="44992" x="9336088" y="3840163"/>
          <p14:tracePt t="45000" x="9451975" y="3859213"/>
          <p14:tracePt t="45009" x="9590088" y="3875088"/>
          <p14:tracePt t="45015" x="9818688" y="3897313"/>
          <p14:tracePt t="45024" x="10080625" y="3921125"/>
          <p14:tracePt t="45034" x="10374313" y="3937000"/>
          <p14:tracePt t="45041" x="10614025" y="3937000"/>
          <p14:tracePt t="45048" x="10768013" y="3944938"/>
          <p14:tracePt t="45056" x="10821988" y="3940175"/>
          <p14:tracePt t="45063" x="10841038" y="3937000"/>
          <p14:tracePt t="45089" x="10829925" y="3932238"/>
          <p14:tracePt t="45096" x="10779125" y="3897313"/>
          <p14:tracePt t="45105" x="10706100" y="3862388"/>
          <p14:tracePt t="45111" x="10582275" y="3816350"/>
          <p14:tracePt t="45121" x="10420350" y="3778250"/>
          <p14:tracePt t="45127" x="10304463" y="3770313"/>
          <p14:tracePt t="45135" x="10223500" y="3770313"/>
          <p14:tracePt t="45143" x="10185400" y="3778250"/>
          <p14:tracePt t="45153" x="10161588" y="3797300"/>
          <p14:tracePt t="45160" x="10158413" y="3797300"/>
          <p14:tracePt t="45185" x="10166350" y="3802063"/>
          <p14:tracePt t="45192" x="10207625" y="3821113"/>
          <p14:tracePt t="45201" x="10274300" y="3840163"/>
          <p14:tracePt t="45208" x="10366375" y="3862388"/>
          <p14:tracePt t="45218" x="10482263" y="3890963"/>
          <p14:tracePt t="45225" x="10563225" y="3902075"/>
          <p14:tracePt t="45231" x="10636250" y="3917950"/>
          <p14:tracePt t="45240" x="10675938" y="3924300"/>
          <p14:tracePt t="45247" x="10682288" y="3924300"/>
          <p14:tracePt t="45273" x="10679113" y="3924300"/>
          <p14:tracePt t="45280" x="10636250" y="3917950"/>
          <p14:tracePt t="45289" x="10606088" y="3897313"/>
          <p14:tracePt t="45295" x="10547350" y="3875088"/>
          <p14:tracePt t="45304" x="10493375" y="3870325"/>
          <p14:tracePt t="45311" x="10447338" y="3862388"/>
          <p14:tracePt t="45321" x="10428288" y="3862388"/>
          <p14:tracePt t="45328" x="10412413" y="3862388"/>
          <p14:tracePt t="45337" x="10404475" y="3862388"/>
          <p14:tracePt t="45376" x="10409238" y="3862388"/>
          <p14:tracePt t="45383" x="10420350" y="3867150"/>
          <p14:tracePt t="45392" x="10431463" y="3878263"/>
          <p14:tracePt t="45401" x="10444163" y="3883025"/>
          <p14:tracePt t="45407" x="10447338" y="3886200"/>
          <p14:tracePt t="45456" x="10447338" y="3890963"/>
          <p14:tracePt t="45463" x="10444163" y="3890963"/>
          <p14:tracePt t="45472" x="10436225" y="3890963"/>
          <p14:tracePt t="45490" x="10431463" y="3890963"/>
          <p14:tracePt t="45496" x="10428288" y="3890963"/>
          <p14:tracePt t="45527" x="10425113" y="3894138"/>
          <p14:tracePt t="45583" x="10420350" y="3894138"/>
          <p14:tracePt t="45591" x="10417175" y="3897313"/>
          <p14:tracePt t="45600" x="10409238" y="3897313"/>
          <p14:tracePt t="45609" x="10398125" y="3897313"/>
          <p14:tracePt t="45618" x="10390188" y="3897313"/>
          <p14:tracePt t="45625" x="10385425" y="3897313"/>
          <p14:tracePt t="45631" x="10382250" y="3897313"/>
          <p14:tracePt t="45640" x="10377488" y="3902075"/>
          <p14:tracePt t="45736" x="10374313" y="3905250"/>
          <p14:tracePt t="45784" x="10374313" y="3910013"/>
          <p14:tracePt t="45792" x="10377488" y="3913188"/>
          <p14:tracePt t="45799" x="10390188" y="3917950"/>
          <p14:tracePt t="45809" x="10404475" y="3924300"/>
          <p14:tracePt t="45816" x="10425113" y="3924300"/>
          <p14:tracePt t="45824" x="10444163" y="3929063"/>
          <p14:tracePt t="45832" x="10466388" y="3932238"/>
          <p14:tracePt t="45841" x="10493375" y="3932238"/>
          <p14:tracePt t="45848" x="10512425" y="3932238"/>
          <p14:tracePt t="45856" x="10528300" y="3932238"/>
          <p14:tracePt t="45863" x="10536238" y="3932238"/>
          <p14:tracePt t="45873" x="10544175" y="3932238"/>
          <p14:tracePt t="45927" x="10547350" y="3932238"/>
          <p14:tracePt t="45935" x="10552113" y="3932238"/>
          <p14:tracePt t="45951" x="10563225" y="3932238"/>
          <p14:tracePt t="45965" x="10571163" y="3929063"/>
          <p14:tracePt t="45972" x="10590213" y="3929063"/>
          <p14:tracePt t="45978" x="10609263" y="3929063"/>
          <p14:tracePt t="45986" x="10633075" y="3917950"/>
          <p14:tracePt t="45992" x="10641013" y="3917950"/>
          <p14:tracePt t="46002" x="10663238" y="3913188"/>
          <p14:tracePt t="46009" x="10675938" y="3905250"/>
          <p14:tracePt t="46017" x="10679113" y="3905250"/>
          <p14:tracePt t="46026" x="10682288" y="3905250"/>
          <p14:tracePt t="46047" x="10687050" y="3902075"/>
          <p14:tracePt t="46057" x="10687050" y="3894138"/>
          <p14:tracePt t="46064" x="10687050" y="3890963"/>
          <p14:tracePt t="46074" x="10679113" y="3883025"/>
          <p14:tracePt t="46080" x="10663238" y="3867150"/>
          <p14:tracePt t="46088" x="10655300" y="3859213"/>
          <p14:tracePt t="46095" x="10641013" y="3848100"/>
          <p14:tracePt t="46103" x="10628313" y="3843338"/>
          <p14:tracePt t="46112" x="10621963" y="3840163"/>
          <p14:tracePt t="46121" x="10617200" y="3840163"/>
          <p14:tracePt t="46177" x="10625138" y="3848100"/>
          <p14:tracePt t="46184" x="10636250" y="3851275"/>
          <p14:tracePt t="46192" x="10644188" y="3856038"/>
          <p14:tracePt t="46199" x="10652125" y="3867150"/>
          <p14:tracePt t="46208" x="10663238" y="3870325"/>
          <p14:tracePt t="46215" x="10671175" y="3870325"/>
          <p14:tracePt t="46276" x="10671175" y="3875088"/>
          <p14:tracePt t="46290" x="10663238" y="3875088"/>
          <p14:tracePt t="46296" x="10660063" y="3875088"/>
          <p14:tracePt t="46503" x="10655300" y="3875088"/>
          <p14:tracePt t="48592" x="10655300" y="3870325"/>
          <p14:tracePt t="48599" x="10655300" y="3867150"/>
          <p14:tracePt t="48626" x="10655300" y="3862388"/>
          <p14:tracePt t="48648" x="10655300" y="3859213"/>
          <p14:tracePt t="49888" x="10660063" y="3862388"/>
          <p14:tracePt t="49913" x="10660063" y="3867150"/>
          <p14:tracePt t="49929" x="10660063" y="3870325"/>
          <p14:tracePt t="49968" x="10660063" y="3875088"/>
          <p14:tracePt t="49994" x="10660063" y="3878263"/>
          <p14:tracePt t="50009" x="10655300" y="3878263"/>
          <p14:tracePt t="50016" x="10652125" y="3878263"/>
          <p14:tracePt t="50032" x="10648950" y="3878263"/>
          <p14:tracePt t="50041" x="10644188" y="3883025"/>
          <p14:tracePt t="50048" x="10636250" y="3883025"/>
          <p14:tracePt t="50055" x="10628313" y="3886200"/>
          <p14:tracePt t="50066" x="10617200" y="3894138"/>
          <p14:tracePt t="50073" x="10609263" y="3902075"/>
          <p14:tracePt t="50081" x="10587038" y="3913188"/>
          <p14:tracePt t="50089" x="10555288" y="3940175"/>
          <p14:tracePt t="50097" x="10525125" y="3963988"/>
          <p14:tracePt t="50106" x="10490200" y="3983038"/>
          <p14:tracePt t="50113" x="10452100" y="4017963"/>
          <p14:tracePt t="50121" x="10409238" y="4052888"/>
          <p14:tracePt t="50130" x="10358438" y="4071938"/>
          <p14:tracePt t="50136" x="10293350" y="4110038"/>
          <p14:tracePt t="50146" x="10234613" y="4137025"/>
          <p14:tracePt t="50152" x="10169525" y="4168775"/>
          <p14:tracePt t="50162" x="10115550" y="4187825"/>
          <p14:tracePt t="50168" x="10045700" y="4217988"/>
          <p14:tracePt t="50177" x="9964738" y="4249738"/>
          <p14:tracePt t="50184" x="9899650" y="4271963"/>
          <p14:tracePt t="50209" x="9729788" y="4341813"/>
          <p14:tracePt t="50217" x="9671050" y="4376738"/>
          <p14:tracePt t="50226" x="9629775" y="4411663"/>
          <p14:tracePt t="50232" x="9578975" y="4452938"/>
          <p14:tracePt t="50240" x="9548813" y="4479925"/>
          <p14:tracePt t="50248" x="9513888" y="4500563"/>
          <p14:tracePt t="50257" x="9467850" y="4527550"/>
          <p14:tracePt t="50264" x="9424988" y="4549775"/>
          <p14:tracePt t="50274" x="9393238" y="4562475"/>
          <p14:tracePt t="50281" x="9339263" y="4573588"/>
          <p14:tracePt t="50290" x="9266238" y="4603750"/>
          <p14:tracePt t="50296" x="9209088" y="4619625"/>
          <p14:tracePt t="50306" x="9142413" y="4638675"/>
          <p14:tracePt t="50312" x="9061450" y="4662488"/>
          <p14:tracePt t="50320" x="8988425" y="4676775"/>
          <p14:tracePt t="50330" x="8915400" y="4692650"/>
          <p14:tracePt t="50336" x="8856663" y="4703763"/>
          <p14:tracePt t="50345" x="8802688" y="4719638"/>
          <p14:tracePt t="50352" x="8756650" y="4730750"/>
          <p14:tracePt t="50361" x="8699500" y="4738688"/>
          <p14:tracePt t="50368" x="8664575" y="4746625"/>
          <p14:tracePt t="50378" x="8605838" y="4754563"/>
          <p14:tracePt t="50384" x="8559800" y="4765675"/>
          <p14:tracePt t="50393" x="8521700" y="4773613"/>
          <p14:tracePt t="50400" x="8448675" y="4781550"/>
          <p14:tracePt t="50409" x="8378825" y="4781550"/>
          <p14:tracePt t="50416" x="8297863" y="4789488"/>
          <p14:tracePt t="50424" x="8224838" y="4800600"/>
          <p14:tracePt t="50432" x="8166100" y="4808538"/>
          <p14:tracePt t="50439" x="8120063" y="4824413"/>
          <p14:tracePt t="50448" x="8089900" y="4835525"/>
          <p14:tracePt t="50457" x="8050213" y="4846638"/>
          <p14:tracePt t="50465" x="8043863" y="4851400"/>
          <p14:tracePt t="50473" x="8031163" y="4859338"/>
          <p14:tracePt t="50481" x="8027988" y="4862513"/>
          <p14:tracePt t="50490" x="8023225" y="4867275"/>
          <p14:tracePt t="50497" x="8020050" y="4870450"/>
          <p14:tracePt t="50504" x="8012113" y="4878388"/>
          <p14:tracePt t="50514" x="8008938" y="4881563"/>
          <p14:tracePt t="50520" x="8004175" y="4886325"/>
          <p14:tracePt t="50529" x="7996238" y="4889500"/>
          <p14:tracePt t="50536" x="7988300" y="4897438"/>
          <p14:tracePt t="50545" x="7977188" y="4905375"/>
          <p14:tracePt t="50552" x="7950200" y="4908550"/>
          <p14:tracePt t="50561" x="7927975" y="4921250"/>
          <p14:tracePt t="50568" x="7900988" y="4924425"/>
          <p14:tracePt t="50578" x="7888288" y="4932363"/>
          <p14:tracePt t="50583" x="7880350" y="4935538"/>
          <p14:tracePt t="50593" x="7858125" y="4940300"/>
          <p14:tracePt t="50600" x="7847013" y="4943475"/>
          <p14:tracePt t="50609" x="7823200" y="4954588"/>
          <p14:tracePt t="50617" x="7807325" y="4962525"/>
          <p14:tracePt t="50623" x="7791450" y="4967288"/>
          <p14:tracePt t="50632" x="7777163" y="4970463"/>
          <p14:tracePt t="50640" x="7769225" y="4975225"/>
          <p14:tracePt t="50649" x="7750175" y="4983163"/>
          <p14:tracePt t="50658" x="7737475" y="4986338"/>
          <p14:tracePt t="50664" x="7731125" y="4986338"/>
          <p14:tracePt t="50673" x="7726363" y="4989513"/>
          <p14:tracePt t="50681" x="7723188" y="4989513"/>
          <p14:tracePt t="50691" x="7718425" y="4989513"/>
          <p14:tracePt t="50696" x="7715250" y="4994275"/>
          <p14:tracePt t="50720" x="7710488" y="4994275"/>
          <p14:tracePt t="50808" x="7715250" y="4989513"/>
          <p14:tracePt t="50889" x="7718425" y="4989513"/>
          <p14:tracePt t="50896" x="7723188" y="4986338"/>
          <p14:tracePt t="50913" x="7731125" y="4986338"/>
          <p14:tracePt t="50920" x="7731125" y="4983163"/>
          <p14:tracePt t="50929" x="7737475" y="4978400"/>
          <p14:tracePt t="50936" x="7742238" y="4978400"/>
          <p14:tracePt t="50945" x="7745413" y="4975225"/>
          <p14:tracePt t="50952" x="7750175" y="4975225"/>
          <p14:tracePt t="50962" x="7761288" y="4970463"/>
          <p14:tracePt t="50974" x="7769225" y="4962525"/>
          <p14:tracePt t="50977" x="7777163" y="4959350"/>
          <p14:tracePt t="50984" x="7791450" y="4959350"/>
          <p14:tracePt t="50992" x="7799388" y="4954588"/>
          <p14:tracePt t="51001" x="7815263" y="4951413"/>
          <p14:tracePt t="51008" x="7831138" y="4948238"/>
          <p14:tracePt t="51017" x="7847013" y="4940300"/>
          <p14:tracePt t="51026" x="7853363" y="4935538"/>
          <p14:tracePt t="51034" x="7866063" y="4932363"/>
          <p14:tracePt t="51041" x="7869238" y="4927600"/>
          <p14:tracePt t="51065" x="7874000" y="4921250"/>
          <p14:tracePt t="51081" x="7874000" y="4908550"/>
          <p14:tracePt t="51097" x="7874000" y="4900613"/>
          <p14:tracePt t="51104" x="7874000" y="4897438"/>
          <p14:tracePt t="51112" x="7874000" y="4894263"/>
          <p14:tracePt t="51120" x="7874000" y="4889500"/>
          <p14:tracePt t="51129" x="7874000" y="4886325"/>
          <p14:tracePt t="51137" x="7874000" y="4881563"/>
          <p14:tracePt t="51145" x="7874000" y="4878388"/>
          <p14:tracePt t="51152" x="7874000" y="4873625"/>
          <p14:tracePt t="51161" x="7877175" y="4870450"/>
          <p14:tracePt t="51168" x="7880350" y="4862513"/>
          <p14:tracePt t="51177" x="7880350" y="4859338"/>
          <p14:tracePt t="51184" x="7880350" y="4854575"/>
          <p14:tracePt t="51194" x="7880350" y="4851400"/>
          <p14:tracePt t="51200" x="7885113" y="4843463"/>
          <p14:tracePt t="51217" x="7888288" y="4840288"/>
          <p14:tracePt t="51224" x="7888288" y="4835525"/>
          <p14:tracePt t="51241" x="7888288" y="4827588"/>
          <p14:tracePt t="51258" x="7893050" y="4824413"/>
          <p14:tracePt t="51265" x="7896225" y="4819650"/>
          <p14:tracePt t="51281" x="7904163" y="4813300"/>
          <p14:tracePt t="51288" x="7907338" y="4808538"/>
          <p14:tracePt t="51297" x="7923213" y="4800600"/>
          <p14:tracePt t="51304" x="7931150" y="4792663"/>
          <p14:tracePt t="51315" x="7961313" y="4773613"/>
          <p14:tracePt t="51320" x="7993063" y="4762500"/>
          <p14:tracePt t="51329" x="8008938" y="4754563"/>
          <p14:tracePt t="51336" x="8023225" y="4738688"/>
          <p14:tracePt t="51345" x="8027988" y="4735513"/>
          <p14:tracePt t="51352" x="8031163" y="4730750"/>
          <p14:tracePt t="51364" x="8035925" y="4727575"/>
          <p14:tracePt t="51392" x="8039100" y="4724400"/>
          <p14:tracePt t="51417" x="8039100" y="4719638"/>
          <p14:tracePt t="51426" x="8043863" y="4716463"/>
          <p14:tracePt t="51441" x="8050213" y="4708525"/>
          <p14:tracePt t="51449" x="8054975" y="4703763"/>
          <p14:tracePt t="51458" x="8066088" y="4700588"/>
          <p14:tracePt t="51465" x="8066088" y="4692650"/>
          <p14:tracePt t="51475" x="8077200" y="4684713"/>
          <p14:tracePt t="51481" x="8077200" y="4681538"/>
          <p14:tracePt t="51497" x="8081963" y="4676775"/>
          <p14:tracePt t="51504" x="8081963" y="4673600"/>
          <p14:tracePt t="51512" x="8081963" y="4662488"/>
          <p14:tracePt t="51520" x="8077200" y="4657725"/>
          <p14:tracePt t="51528" x="8074025" y="4654550"/>
          <p14:tracePt t="51537" x="8066088" y="4646613"/>
          <p14:tracePt t="51546" x="8062913" y="4643438"/>
          <p14:tracePt t="51552" x="8054975" y="4638675"/>
          <p14:tracePt t="51562" x="8047038" y="4630738"/>
          <p14:tracePt t="51568" x="8043863" y="4630738"/>
          <p14:tracePt t="51577" x="8039100" y="4627563"/>
          <p14:tracePt t="51591" x="8035925" y="4627563"/>
          <p14:tracePt t="51600" x="8031163" y="4627563"/>
          <p14:tracePt t="51608" x="8027988" y="4627563"/>
          <p14:tracePt t="51616" x="8023225" y="4627563"/>
          <p14:tracePt t="51625" x="8020050" y="4627563"/>
          <p14:tracePt t="51633" x="8004175" y="4627563"/>
          <p14:tracePt t="51641" x="7985125" y="4627563"/>
          <p14:tracePt t="51649" x="7966075" y="4627563"/>
          <p14:tracePt t="51656" x="7931150" y="4627563"/>
          <p14:tracePt t="51665" x="7912100" y="4627563"/>
          <p14:tracePt t="51672" x="7885113" y="4627563"/>
          <p14:tracePt t="51682" x="7847013" y="4627563"/>
          <p14:tracePt t="51692" x="7820025" y="4627563"/>
          <p14:tracePt t="51698" x="7815263" y="4627563"/>
          <p14:tracePt t="51705" x="7807325" y="4627563"/>
          <p14:tracePt t="52001" x="7804150" y="4622800"/>
          <p14:tracePt t="52034" x="7799388" y="4619625"/>
          <p14:tracePt t="52056" x="7796213" y="4616450"/>
          <p14:tracePt t="52072" x="7788275" y="4616450"/>
          <p14:tracePt t="52105" x="7785100" y="4616450"/>
          <p14:tracePt t="52120" x="7777163" y="4611688"/>
          <p14:tracePt t="52136" x="7772400" y="4611688"/>
          <p14:tracePt t="52145" x="7769225" y="4611688"/>
          <p14:tracePt t="52153" x="7764463" y="4611688"/>
          <p14:tracePt t="52162" x="7761288" y="4611688"/>
          <p14:tracePt t="52169" x="7758113" y="4616450"/>
          <p14:tracePt t="52176" x="7750175" y="4616450"/>
          <p14:tracePt t="52185" x="7745413" y="4619625"/>
          <p14:tracePt t="52192" x="7742238" y="4622800"/>
          <p14:tracePt t="52201" x="7734300" y="4622800"/>
          <p14:tracePt t="52208" x="7731125" y="4627563"/>
          <p14:tracePt t="52218" x="7726363" y="4630738"/>
          <p14:tracePt t="52225" x="7710488" y="4630738"/>
          <p14:tracePt t="52233" x="7704138" y="4635500"/>
          <p14:tracePt t="52241" x="7691438" y="4638675"/>
          <p14:tracePt t="52250" x="7680325" y="4638675"/>
          <p14:tracePt t="52259" x="7664450" y="4643438"/>
          <p14:tracePt t="52265" x="7645400" y="4643438"/>
          <p14:tracePt t="52275" x="7623175" y="4649788"/>
          <p14:tracePt t="52281" x="7602538" y="4649788"/>
          <p14:tracePt t="52288" x="7588250" y="4654550"/>
          <p14:tracePt t="52297" x="7567613" y="4654550"/>
          <p14:tracePt t="52304" x="7548563" y="4657725"/>
          <p14:tracePt t="52312" x="7534275" y="4657725"/>
          <p14:tracePt t="52320" x="7521575" y="4662488"/>
          <p14:tracePt t="52330" x="7502525" y="4670425"/>
          <p14:tracePt t="52336" x="7494588" y="4670425"/>
          <p14:tracePt t="52346" x="7475538" y="4670425"/>
          <p14:tracePt t="52352" x="7453313" y="4673600"/>
          <p14:tracePt t="52361" x="7445375" y="4673600"/>
          <p14:tracePt t="52368" x="7426325" y="4673600"/>
          <p14:tracePt t="52378" x="7405688" y="4673600"/>
          <p14:tracePt t="52385" x="7378700" y="4673600"/>
          <p14:tracePt t="52392" x="7356475" y="4673600"/>
          <p14:tracePt t="52401" x="7324725" y="4673600"/>
          <p14:tracePt t="52409" x="7302500" y="4673600"/>
          <p14:tracePt t="52417" x="7283450" y="4673600"/>
          <p14:tracePt t="52426" x="7256463" y="4673600"/>
          <p14:tracePt t="52434" x="7235825" y="4673600"/>
          <p14:tracePt t="52442" x="7221538" y="4673600"/>
          <p14:tracePt t="52451" x="7194550" y="4673600"/>
          <p14:tracePt t="52456" x="7170738" y="4665663"/>
          <p14:tracePt t="52465" x="7151688" y="4662488"/>
          <p14:tracePt t="52472" x="7132638" y="4657725"/>
          <p14:tracePt t="52482" x="7100888" y="4649788"/>
          <p14:tracePt t="52489" x="7081838" y="4646613"/>
          <p14:tracePt t="52499" x="7043738" y="4630738"/>
          <p14:tracePt t="52505" x="7011988" y="4630738"/>
          <p14:tracePt t="52514" x="6981825" y="4619625"/>
          <p14:tracePt t="52520" x="6962775" y="4619625"/>
          <p14:tracePt t="52530" x="6927850" y="4616450"/>
          <p14:tracePt t="52536" x="6911975" y="4608513"/>
          <p14:tracePt t="52547" x="6900863" y="4608513"/>
          <p14:tracePt t="52553" x="6877050" y="4603750"/>
          <p14:tracePt t="52563" x="6858000" y="4600575"/>
          <p14:tracePt t="52568" x="6842125" y="4600575"/>
          <p14:tracePt t="52575" x="6835775" y="4600575"/>
          <p14:tracePt t="52585" x="6811963" y="4592638"/>
          <p14:tracePt t="52591" x="6800850" y="4592638"/>
          <p14:tracePt t="52602" x="6777038" y="4589463"/>
          <p14:tracePt t="52609" x="6742113" y="4589463"/>
          <p14:tracePt t="52618" x="6726238" y="4584700"/>
          <p14:tracePt t="52626" x="6699250" y="4584700"/>
          <p14:tracePt t="52633" x="6680200" y="4584700"/>
          <p14:tracePt t="52643" x="6661150" y="4584700"/>
          <p14:tracePt t="52649" x="6638925" y="4584700"/>
          <p14:tracePt t="52657" x="6618288" y="4584700"/>
          <p14:tracePt t="52665" x="6599238" y="4584700"/>
          <p14:tracePt t="52673" x="6596063" y="4584700"/>
          <p14:tracePt t="52681" x="6588125" y="4584700"/>
          <p14:tracePt t="52688" x="6584950" y="4584700"/>
          <p14:tracePt t="52697" x="6580188" y="4584700"/>
          <p14:tracePt t="52704" x="6577013" y="4584700"/>
          <p14:tracePt t="52714" x="6572250" y="4584700"/>
          <p14:tracePt t="52721" x="6569075" y="4584700"/>
          <p14:tracePt t="52730" x="6564313" y="4584700"/>
          <p14:tracePt t="52736" x="6561138" y="4584700"/>
          <p14:tracePt t="52746" x="6553200" y="4584700"/>
          <p14:tracePt t="52752" x="6542088" y="4584700"/>
          <p14:tracePt t="52762" x="6534150" y="4584700"/>
          <p14:tracePt t="52769" x="6526213" y="4584700"/>
          <p14:tracePt t="52778" x="6510338" y="4584700"/>
          <p14:tracePt t="52785" x="6507163" y="4584700"/>
          <p14:tracePt t="52793" x="6502400" y="4584700"/>
          <p14:tracePt t="52810" x="6499225" y="4584700"/>
          <p14:tracePt t="52834" x="6496050" y="4581525"/>
          <p14:tracePt t="52872" x="6496050" y="4576763"/>
          <p14:tracePt t="52898" x="6499225" y="4576763"/>
          <p14:tracePt t="52914" x="6502400" y="4576763"/>
          <p14:tracePt t="52930" x="6507163" y="4573588"/>
          <p14:tracePt t="52937" x="6510338" y="4573588"/>
          <p14:tracePt t="52946" x="6515100" y="4573588"/>
          <p14:tracePt t="52954" x="6530975" y="4573588"/>
          <p14:tracePt t="52965" x="6542088" y="4573588"/>
          <p14:tracePt t="52968" x="6564313" y="4573588"/>
          <p14:tracePt t="52975" x="6596063" y="4573588"/>
          <p14:tracePt t="52985" x="6634163" y="4573588"/>
          <p14:tracePt t="52992" x="6680200" y="4573588"/>
          <p14:tracePt t="53002" x="6742113" y="4573588"/>
          <p14:tracePt t="53008" x="6815138" y="4573588"/>
          <p14:tracePt t="53019" x="6911975" y="4573588"/>
          <p14:tracePt t="53026" x="7008813" y="4573588"/>
          <p14:tracePt t="53033" x="7132638" y="4573588"/>
          <p14:tracePt t="53043" x="7232650" y="4576763"/>
          <p14:tracePt t="53051" x="7321550" y="4576763"/>
          <p14:tracePt t="53059" x="7383463" y="4576763"/>
          <p14:tracePt t="53066" x="7421563" y="4589463"/>
          <p14:tracePt t="53074" x="7432675" y="4589463"/>
          <p14:tracePt t="53081" x="7437438" y="4589463"/>
          <p14:tracePt t="53121" x="7437438" y="4592638"/>
          <p14:tracePt t="53185" x="7556500" y="4619625"/>
          <p14:tracePt t="53193" x="7602538" y="4622800"/>
          <p14:tracePt t="53201" x="7672388" y="4630738"/>
          <p14:tracePt t="53210" x="7764463" y="4630738"/>
          <p14:tracePt t="53218" x="7861300" y="4630738"/>
          <p14:tracePt t="53226" x="7974013" y="4638675"/>
          <p14:tracePt t="53235" x="8104188" y="4638675"/>
          <p14:tracePt t="53242" x="8201025" y="4638675"/>
          <p14:tracePt t="53248" x="8274050" y="4638675"/>
          <p14:tracePt t="53256" x="8308975" y="4638675"/>
          <p14:tracePt t="53265" x="8328025" y="4638675"/>
          <p14:tracePt t="53272" x="8340725" y="4638675"/>
          <p14:tracePt t="53282" x="8343900" y="4638675"/>
          <p14:tracePt t="53315" x="8348663" y="4638675"/>
          <p14:tracePt t="53321" x="8351838" y="4638675"/>
          <p14:tracePt t="53329" x="8359775" y="4638675"/>
          <p14:tracePt t="53338" x="8367713" y="4638675"/>
          <p14:tracePt t="53346" x="8386763" y="4638675"/>
          <p14:tracePt t="53354" x="8429625" y="4638675"/>
          <p14:tracePt t="53362" x="8483600" y="4638675"/>
          <p14:tracePt t="53369" x="8556625" y="4638675"/>
          <p14:tracePt t="53376" x="8626475" y="4638675"/>
          <p14:tracePt t="53386" x="8699500" y="4638675"/>
          <p14:tracePt t="53394" x="8780463" y="4638675"/>
          <p14:tracePt t="53402" x="8861425" y="4630738"/>
          <p14:tracePt t="53411" x="8942388" y="4630738"/>
          <p14:tracePt t="53418" x="8985250" y="4630738"/>
          <p14:tracePt t="53426" x="9031288" y="4630738"/>
          <p14:tracePt t="53433" x="9047163" y="4630738"/>
          <p14:tracePt t="53440" x="9061450" y="4630738"/>
          <p14:tracePt t="53521" x="9066213" y="4630738"/>
          <p14:tracePt t="53530" x="9074150" y="4627563"/>
          <p14:tracePt t="53536" x="9077325" y="4627563"/>
          <p14:tracePt t="53544" x="9093200" y="4627563"/>
          <p14:tracePt t="53552" x="9109075" y="4622800"/>
          <p14:tracePt t="53560" x="9120188" y="4619625"/>
          <p14:tracePt t="53569" x="9139238" y="4611688"/>
          <p14:tracePt t="53577" x="9158288" y="4611688"/>
          <p14:tracePt t="53586" x="9174163" y="4603750"/>
          <p14:tracePt t="53594" x="9185275" y="4600575"/>
          <p14:tracePt t="53610" x="9190038" y="4595813"/>
          <p14:tracePt t="53617" x="9190038" y="4592638"/>
          <p14:tracePt t="53627" x="9190038" y="4581525"/>
          <p14:tracePt t="53634" x="9177338" y="4576763"/>
          <p14:tracePt t="53644" x="9169400" y="4573588"/>
          <p14:tracePt t="53649" x="9158288" y="4565650"/>
          <p14:tracePt t="53656" x="9150350" y="4557713"/>
          <p14:tracePt t="53698" x="9150350" y="4554538"/>
          <p14:tracePt t="53705" x="9155113" y="4554538"/>
          <p14:tracePt t="53714" x="9158288" y="4554538"/>
          <p14:tracePt t="53720" x="9169400" y="4549775"/>
          <p14:tracePt t="53729" x="9182100" y="4546600"/>
          <p14:tracePt t="53736" x="9190038" y="4541838"/>
          <p14:tracePt t="53746" x="9204325" y="4530725"/>
          <p14:tracePt t="53754" x="9236075" y="4514850"/>
          <p14:tracePt t="53761" x="9244013" y="4503738"/>
          <p14:tracePt t="53769" x="9247188" y="4495800"/>
          <p14:tracePt t="53777" x="9258300" y="4473575"/>
          <p14:tracePt t="53785" x="9258300" y="4465638"/>
          <p14:tracePt t="53793" x="9258300" y="4446588"/>
          <p14:tracePt t="53802" x="9258300" y="4433888"/>
          <p14:tracePt t="53810" x="9258300" y="4422775"/>
          <p14:tracePt t="53818" x="9258300" y="4406900"/>
          <p14:tracePt t="53825" x="9255125" y="4403725"/>
          <p14:tracePt t="53833" x="9250363" y="4395788"/>
          <p14:tracePt t="53873" x="9258300" y="4392613"/>
          <p14:tracePt t="53882" x="9266238" y="4392613"/>
          <p14:tracePt t="53888" x="9282113" y="4392613"/>
          <p14:tracePt t="53897" x="9290050" y="4392613"/>
          <p14:tracePt t="53904" x="9305925" y="4392613"/>
          <p14:tracePt t="53913" x="9312275" y="4392613"/>
          <p14:tracePt t="53921" x="9324975" y="4384675"/>
          <p14:tracePt t="53930" x="9336088" y="4384675"/>
          <p14:tracePt t="53937" x="9339263" y="4384675"/>
          <p14:tracePt t="53944" x="9347200" y="4384675"/>
          <p14:tracePt t="53952" x="9351963" y="4379913"/>
          <p14:tracePt t="53994" x="9351963" y="4371975"/>
          <p14:tracePt t="54041" x="9355138" y="4368800"/>
          <p14:tracePt t="54049" x="9363075" y="4368800"/>
          <p14:tracePt t="54056" x="9378950" y="4368800"/>
          <p14:tracePt t="54066" x="9405938" y="4368800"/>
          <p14:tracePt t="54072" x="9451975" y="4371975"/>
          <p14:tracePt t="54083" x="9509125" y="4379913"/>
          <p14:tracePt t="54090" x="9571038" y="4379913"/>
          <p14:tracePt t="54098" x="9625013" y="4379913"/>
          <p14:tracePt t="54105" x="9686925" y="4379913"/>
          <p14:tracePt t="54113" x="9753600" y="4379913"/>
          <p14:tracePt t="54121" x="9807575" y="4376738"/>
          <p14:tracePt t="54128" x="9834563" y="4371975"/>
          <p14:tracePt t="54138" x="9856788" y="4365625"/>
          <p14:tracePt t="54145" x="9864725" y="4360863"/>
          <p14:tracePt t="54176" x="9864725" y="4357688"/>
          <p14:tracePt t="54185" x="9864725" y="4349750"/>
          <p14:tracePt t="54194" x="9861550" y="4333875"/>
          <p14:tracePt t="54202" x="9848850" y="4322763"/>
          <p14:tracePt t="54212" x="9845675" y="4318000"/>
          <p14:tracePt t="54218" x="9840913" y="4314825"/>
          <p14:tracePt t="54289" x="9848850" y="4314825"/>
          <p14:tracePt t="54297" x="9856788" y="4314825"/>
          <p14:tracePt t="54305" x="9861550" y="4314825"/>
          <p14:tracePt t="54313" x="9864725" y="4314825"/>
          <p14:tracePt t="54321" x="9875838" y="4314825"/>
          <p14:tracePt t="54369" x="9880600" y="4310063"/>
          <p14:tracePt t="54385" x="9883775" y="4306888"/>
          <p14:tracePt t="54417" x="9883775" y="4303713"/>
          <p14:tracePt t="54441" x="9883775" y="4298950"/>
          <p14:tracePt t="54897" x="9891713" y="4298950"/>
          <p14:tracePt t="54914" x="9894888" y="4298950"/>
          <p14:tracePt t="54928" x="9899650" y="4298950"/>
          <p14:tracePt t="54936" x="9902825" y="4298950"/>
          <p14:tracePt t="54953" x="9907588" y="4298950"/>
          <p14:tracePt t="54963" x="9910763" y="4298950"/>
          <p14:tracePt t="54971" x="9918700" y="4298950"/>
          <p14:tracePt t="54978" x="9926638" y="4298950"/>
          <p14:tracePt t="54985" x="9934575" y="4298950"/>
          <p14:tracePt t="54992" x="9950450" y="4303713"/>
          <p14:tracePt t="55003" x="9956800" y="4303713"/>
          <p14:tracePt t="55012" x="9980613" y="4306888"/>
          <p14:tracePt t="55019" x="9988550" y="4306888"/>
          <p14:tracePt t="55025" x="9996488" y="4310063"/>
          <p14:tracePt t="55035" x="10007600" y="4310063"/>
          <p14:tracePt t="55041" x="10010775" y="4310063"/>
          <p14:tracePt t="55104" x="10015538" y="4310063"/>
          <p14:tracePt t="55169" x="10018713" y="4310063"/>
          <p14:tracePt t="55186" x="10023475" y="4314825"/>
          <p14:tracePt t="55194" x="10026650" y="4314825"/>
          <p14:tracePt t="55203" x="10031413" y="4314825"/>
          <p14:tracePt t="55208" x="10034588" y="4314825"/>
          <p14:tracePt t="55241" x="10037763" y="4314825"/>
          <p14:tracePt t="55280" x="10042525" y="4314825"/>
          <p14:tracePt t="55289" x="10045700" y="4314825"/>
          <p14:tracePt t="55299" x="10050463" y="4314825"/>
          <p14:tracePt t="55306" x="10053638" y="4314825"/>
          <p14:tracePt t="55314" x="10061575" y="4314825"/>
          <p14:tracePt t="55321" x="10064750" y="4314825"/>
          <p14:tracePt t="55329" x="10069513" y="4314825"/>
          <p14:tracePt t="55337" x="10077450" y="4314825"/>
          <p14:tracePt t="55401" x="10077450" y="4310063"/>
          <p14:tracePt t="55410" x="10069513" y="4306888"/>
          <p14:tracePt t="55419" x="10058400" y="4303713"/>
          <p14:tracePt t="55425" x="10050463" y="4298950"/>
          <p14:tracePt t="55434" x="10045700" y="4298950"/>
          <p14:tracePt t="55440" x="10037763" y="4298950"/>
          <p14:tracePt t="55466" x="10034588" y="4298950"/>
          <p14:tracePt t="55529" x="10037763" y="4298950"/>
          <p14:tracePt t="55544" x="10042525" y="4303713"/>
          <p14:tracePt t="55625" x="10037763" y="4303713"/>
          <p14:tracePt t="55633" x="10026650" y="4298950"/>
          <p14:tracePt t="55641" x="10023475" y="4298950"/>
          <p14:tracePt t="56161" x="10010775" y="4298950"/>
          <p14:tracePt t="56182" x="9969500" y="4314825"/>
          <p14:tracePt t="56187" x="9945688" y="4325938"/>
          <p14:tracePt t="56193" x="9921875" y="4338638"/>
          <p14:tracePt t="56204" x="9907588" y="4344988"/>
          <p14:tracePt t="56210" x="9894888" y="4357688"/>
          <p14:tracePt t="56219" x="9872663" y="4371975"/>
          <p14:tracePt t="56224" x="9861550" y="4384675"/>
          <p14:tracePt t="56234" x="9853613" y="4392613"/>
          <p14:tracePt t="56241" x="9840913" y="4403725"/>
          <p14:tracePt t="56250" x="9837738" y="4406900"/>
          <p14:tracePt t="56257" x="9834563" y="4414838"/>
          <p14:tracePt t="56267" x="9826625" y="4430713"/>
          <p14:tracePt t="56274" x="9810750" y="4446588"/>
          <p14:tracePt t="56280" x="9794875" y="4460875"/>
          <p14:tracePt t="56290" x="9759950" y="4479925"/>
          <p14:tracePt t="56296" x="9721850" y="4500563"/>
          <p14:tracePt t="56305" x="9683750" y="4519613"/>
          <p14:tracePt t="56316" x="9640888" y="4546600"/>
          <p14:tracePt t="56322" x="9594850" y="4568825"/>
          <p14:tracePt t="56329" x="9559925" y="4589463"/>
          <p14:tracePt t="56337" x="9540875" y="4595813"/>
          <p14:tracePt t="56346" x="9509125" y="4616450"/>
          <p14:tracePt t="56354" x="9486900" y="4627563"/>
          <p14:tracePt t="56362" x="9474200" y="4638675"/>
          <p14:tracePt t="56370" x="9467850" y="4643438"/>
          <p14:tracePt t="56380" x="9463088" y="4646613"/>
          <p14:tracePt t="56386" x="9459913" y="4649788"/>
          <p14:tracePt t="56392" x="9455150" y="4657725"/>
          <p14:tracePt t="56402" x="9444038" y="4670425"/>
          <p14:tracePt t="56409" x="9436100" y="4684713"/>
          <p14:tracePt t="56419" x="9428163" y="4697413"/>
          <p14:tracePt t="56425" x="9409113" y="4716463"/>
          <p14:tracePt t="56434" x="9398000" y="4730750"/>
          <p14:tracePt t="56441" x="9366250" y="4754563"/>
          <p14:tracePt t="56449" x="9336088" y="4778375"/>
          <p14:tracePt t="56457" x="9312275" y="4797425"/>
          <p14:tracePt t="56466" x="9274175" y="4816475"/>
          <p14:tracePt t="56473" x="9247188" y="4835525"/>
          <p14:tracePt t="56481" x="9228138" y="4846638"/>
          <p14:tracePt t="56489" x="9204325" y="4859338"/>
          <p14:tracePt t="56496" x="9182100" y="4881563"/>
          <p14:tracePt t="56504" x="9166225" y="4889500"/>
          <p14:tracePt t="56514" x="9155113" y="4900613"/>
          <p14:tracePt t="56530" x="9139238" y="4916488"/>
          <p14:tracePt t="56537" x="9112250" y="4948238"/>
          <p14:tracePt t="56546" x="9109075" y="4962525"/>
          <p14:tracePt t="56554" x="9109075" y="4975225"/>
          <p14:tracePt t="56560" x="9096375" y="4986338"/>
          <p14:tracePt t="56570" x="9096375" y="5002213"/>
          <p14:tracePt t="56577" x="9088438" y="5013325"/>
          <p14:tracePt t="56586" x="9088438" y="5021263"/>
          <p14:tracePt t="56593" x="9085263" y="5029200"/>
          <p14:tracePt t="56601" x="9074150" y="5040313"/>
          <p14:tracePt t="56609" x="9069388" y="5043488"/>
          <p14:tracePt t="56618" x="9061450" y="5056188"/>
          <p14:tracePt t="56625" x="9053513" y="5059363"/>
          <p14:tracePt t="56634" x="9042400" y="5070475"/>
          <p14:tracePt t="56641" x="9026525" y="5086350"/>
          <p14:tracePt t="56650" x="9012238" y="5102225"/>
          <p14:tracePt t="56657" x="8999538" y="5118100"/>
          <p14:tracePt t="56666" x="8996363" y="5121275"/>
          <p14:tracePt t="56673" x="8988425" y="5132388"/>
          <p14:tracePt t="56680" x="8980488" y="5140325"/>
          <p14:tracePt t="56689" x="8977313" y="5148263"/>
          <p14:tracePt t="56696" x="8969375" y="5164138"/>
          <p14:tracePt t="56705" x="8961438" y="5167313"/>
          <p14:tracePt t="56712" x="8961438" y="5172075"/>
          <p14:tracePt t="56722" x="8953500" y="5178425"/>
          <p14:tracePt t="56730" x="8950325" y="5183188"/>
          <p14:tracePt t="56737" x="8945563" y="5186363"/>
          <p14:tracePt t="56747" x="8942388" y="5191125"/>
          <p14:tracePt t="56754" x="8926513" y="5207000"/>
          <p14:tracePt t="56763" x="8923338" y="5210175"/>
          <p14:tracePt t="56770" x="8915400" y="5218113"/>
          <p14:tracePt t="56777" x="8907463" y="5221288"/>
          <p14:tracePt t="56786" x="8904288" y="5226050"/>
          <p14:tracePt t="56792" x="8888413" y="5229225"/>
          <p14:tracePt t="56802" x="8880475" y="5237163"/>
          <p14:tracePt t="56809" x="8877300" y="5237163"/>
          <p14:tracePt t="56818" x="8869363" y="5240338"/>
          <p14:tracePt t="56825" x="8856663" y="5240338"/>
          <p14:tracePt t="56834" x="8853488" y="5245100"/>
          <p14:tracePt t="56841" x="8850313" y="5245100"/>
          <p14:tracePt t="56850" x="8845550" y="5245100"/>
          <p14:tracePt t="56856" x="8842375" y="5245100"/>
          <p14:tracePt t="56874" x="8834438" y="5245100"/>
          <p14:tracePt t="56882" x="8829675" y="5245100"/>
          <p14:tracePt t="56890" x="8826500" y="5245100"/>
          <p14:tracePt t="56896" x="8823325" y="5245100"/>
          <p14:tracePt t="56905" x="8818563" y="5245100"/>
          <p14:tracePt t="56914" x="8815388" y="5245100"/>
          <p14:tracePt t="56922" x="8807450" y="5245100"/>
          <p14:tracePt t="56930" x="8799513" y="5245100"/>
          <p14:tracePt t="56939" x="8791575" y="5245100"/>
          <p14:tracePt t="56947" x="8775700" y="5240338"/>
          <p14:tracePt t="56955" x="8769350" y="5240338"/>
          <p14:tracePt t="56967" x="8745538" y="5237163"/>
          <p14:tracePt t="56970" x="8729663" y="5233988"/>
          <p14:tracePt t="56977" x="8710613" y="5226050"/>
          <p14:tracePt t="56986" x="8694738" y="5221288"/>
          <p14:tracePt t="56993" x="8675688" y="5218113"/>
          <p14:tracePt t="57003" x="8656638" y="5218113"/>
          <p14:tracePt t="57009" x="8640763" y="5218113"/>
          <p14:tracePt t="57017" x="8626475" y="5218113"/>
          <p14:tracePt t="57025" x="8618538" y="5218113"/>
          <p14:tracePt t="57034" x="8610600" y="5218113"/>
          <p14:tracePt t="57041" x="8605838" y="5218113"/>
          <p14:tracePt t="57090" x="8602663" y="5218113"/>
          <p14:tracePt t="57096" x="8599488" y="5218113"/>
          <p14:tracePt t="57105" x="8594725" y="5213350"/>
          <p14:tracePt t="57114" x="8578850" y="5213350"/>
          <p14:tracePt t="57122" x="8572500" y="5210175"/>
          <p14:tracePt t="57130" x="8556625" y="5202238"/>
          <p14:tracePt t="57137" x="8529638" y="5199063"/>
          <p14:tracePt t="57147" x="8497888" y="5186363"/>
          <p14:tracePt t="57154" x="8467725" y="5172075"/>
          <p14:tracePt t="57162" x="8435975" y="5167313"/>
          <p14:tracePt t="57171" x="8405813" y="5156200"/>
          <p14:tracePt t="57177" x="8378825" y="5148263"/>
          <p14:tracePt t="57187" x="8362950" y="5145088"/>
          <p14:tracePt t="57193" x="8348663" y="5140325"/>
          <p14:tracePt t="57202" x="8332788" y="5132388"/>
          <p14:tracePt t="57234" x="8328025" y="5129213"/>
          <p14:tracePt t="57266" x="8324850" y="5124450"/>
          <p14:tracePt t="57274" x="8321675" y="5124450"/>
          <p14:tracePt t="57281" x="8313738" y="5121275"/>
          <p14:tracePt t="57289" x="8305800" y="5118100"/>
          <p14:tracePt t="57297" x="8289925" y="5113338"/>
          <p14:tracePt t="57305" x="8270875" y="5110163"/>
          <p14:tracePt t="57314" x="8247063" y="5102225"/>
          <p14:tracePt t="57322" x="8201025" y="5091113"/>
          <p14:tracePt t="57330" x="8178800" y="5083175"/>
          <p14:tracePt t="57338" x="8151813" y="5078413"/>
          <p14:tracePt t="57347" x="8128000" y="5067300"/>
          <p14:tracePt t="57354" x="8108950" y="5067300"/>
          <p14:tracePt t="57361" x="8093075" y="5056188"/>
          <p14:tracePt t="57370" x="8077200" y="5051425"/>
          <p14:tracePt t="57377" x="8070850" y="5051425"/>
          <p14:tracePt t="57385" x="8066088" y="5048250"/>
          <p14:tracePt t="57392" x="8058150" y="5043488"/>
          <p14:tracePt t="57409" x="8047038" y="5043488"/>
          <p14:tracePt t="57417" x="8043863" y="5040313"/>
          <p14:tracePt t="57425" x="8035925" y="5037138"/>
          <p14:tracePt t="57434" x="8027988" y="5032375"/>
          <p14:tracePt t="57441" x="8004175" y="5024438"/>
          <p14:tracePt t="57451" x="7985125" y="5013325"/>
          <p14:tracePt t="57457" x="7961313" y="5005388"/>
          <p14:tracePt t="57467" x="7939088" y="4994275"/>
          <p14:tracePt t="57474" x="7920038" y="4986338"/>
          <p14:tracePt t="57481" x="7888288" y="4975225"/>
          <p14:tracePt t="57490" x="7874000" y="4970463"/>
          <p14:tracePt t="57497" x="7858125" y="4967288"/>
          <p14:tracePt t="57506" x="7850188" y="4959350"/>
          <p14:tracePt t="57577" x="7847013" y="4954588"/>
          <p14:tracePt t="57593" x="7842250" y="4951413"/>
          <p14:tracePt t="57609" x="7831138" y="4943475"/>
          <p14:tracePt t="57618" x="7826375" y="4943475"/>
          <p14:tracePt t="57641" x="7823200" y="4940300"/>
          <p14:tracePt t="57673" x="7823200" y="4935538"/>
          <p14:tracePt t="57689" x="7823200" y="4927600"/>
          <p14:tracePt t="57706" x="7831138" y="4916488"/>
          <p14:tracePt t="57722" x="7842250" y="4908550"/>
          <p14:tracePt t="57730" x="7847013" y="4900613"/>
          <p14:tracePt t="57738" x="7850188" y="4897438"/>
          <p14:tracePt t="57748" x="7853363" y="4894263"/>
          <p14:tracePt t="57754" x="7858125" y="4889500"/>
          <p14:tracePt t="57761" x="7858125" y="4886325"/>
          <p14:tracePt t="57770" x="7858125" y="4881563"/>
          <p14:tracePt t="57777" x="7861300" y="4878388"/>
          <p14:tracePt t="57786" x="7861300" y="4873625"/>
          <p14:tracePt t="57793" x="7861300" y="4870450"/>
          <p14:tracePt t="57802" x="7861300" y="4867275"/>
          <p14:tracePt t="57818" x="7861300" y="4854575"/>
          <p14:tracePt t="58233" x="7861300" y="4851400"/>
          <p14:tracePt t="58258" x="7861300" y="4846638"/>
          <p14:tracePt t="58650" x="7858125" y="4843463"/>
          <p14:tracePt t="58701" x="7853363" y="4843463"/>
          <p14:tracePt t="58754" x="7850188" y="4832350"/>
          <p14:tracePt t="58801" x="7847013" y="4827588"/>
          <p14:tracePt t="58833" x="7842250" y="4827588"/>
          <p14:tracePt t="58841" x="7839075" y="4824413"/>
          <p14:tracePt t="58921" x="7834313" y="4824413"/>
          <p14:tracePt t="58929" x="7831138" y="4819650"/>
          <p14:tracePt t="58985" x="7826375" y="4816475"/>
          <p14:tracePt t="59193" x="7820025" y="4816475"/>
          <p14:tracePt t="59297" x="7815263" y="4816475"/>
          <p14:tracePt t="59345" x="7812088" y="4816475"/>
          <p14:tracePt t="59449" x="7807325" y="4816475"/>
          <p14:tracePt t="59465" x="7804150" y="4816475"/>
          <p14:tracePt t="59474" x="7799388" y="4816475"/>
          <p14:tracePt t="59481" x="7796213" y="4813300"/>
          <p14:tracePt t="59491" x="7791450" y="4813300"/>
          <p14:tracePt t="59499" x="7788275" y="4808538"/>
          <p14:tracePt t="59506" x="7777163" y="4805363"/>
          <p14:tracePt t="59514" x="7772400" y="4805363"/>
          <p14:tracePt t="59522" x="7769225" y="4800600"/>
          <p14:tracePt t="59529" x="7764463" y="4800600"/>
          <p14:tracePt t="59538" x="7761288" y="4797425"/>
          <p14:tracePt t="59545" x="7753350" y="4792663"/>
          <p14:tracePt t="59562" x="7750175" y="4792663"/>
          <p14:tracePt t="59570" x="7742238" y="4786313"/>
          <p14:tracePt t="59577" x="7734300" y="4781550"/>
          <p14:tracePt t="59587" x="7723188" y="4778375"/>
          <p14:tracePt t="59594" x="7710488" y="4778375"/>
          <p14:tracePt t="59602" x="7699375" y="4765675"/>
          <p14:tracePt t="59610" x="7691438" y="4765675"/>
          <p14:tracePt t="59617" x="7680325" y="4762500"/>
          <p14:tracePt t="59626" x="7672388" y="4759325"/>
          <p14:tracePt t="59633" x="7669213" y="4759325"/>
          <p14:tracePt t="59652" x="7664450" y="4754563"/>
          <p14:tracePt t="59690" x="7661275" y="4754563"/>
          <p14:tracePt t="59698" x="7653338" y="4751388"/>
          <p14:tracePt t="59707" x="7650163" y="4751388"/>
          <p14:tracePt t="59713" x="7642225" y="4743450"/>
          <p14:tracePt t="59722" x="7629525" y="4743450"/>
          <p14:tracePt t="59729" x="7618413" y="4738688"/>
          <p14:tracePt t="59738" x="7602538" y="4735513"/>
          <p14:tracePt t="59745" x="7580313" y="4724400"/>
          <p14:tracePt t="59754" x="7540625" y="4716463"/>
          <p14:tracePt t="59762" x="7534275" y="4711700"/>
          <p14:tracePt t="59770" x="7513638" y="4708525"/>
          <p14:tracePt t="59777" x="7499350" y="4703763"/>
          <p14:tracePt t="59785" x="7483475" y="4697413"/>
          <p14:tracePt t="59792" x="7467600" y="4692650"/>
          <p14:tracePt t="59802" x="7459663" y="4692650"/>
          <p14:tracePt t="59810" x="7453313" y="4692650"/>
          <p14:tracePt t="59819" x="7437438" y="4689475"/>
          <p14:tracePt t="59826" x="7421563" y="4689475"/>
          <p14:tracePt t="59835" x="7413625" y="4684713"/>
          <p14:tracePt t="59841" x="7399338" y="4684713"/>
          <p14:tracePt t="59850" x="7383463" y="4676775"/>
          <p14:tracePt t="59857" x="7375525" y="4676775"/>
          <p14:tracePt t="59867" x="7359650" y="4673600"/>
          <p14:tracePt t="59874" x="7340600" y="4670425"/>
          <p14:tracePt t="59884" x="7316788" y="4662488"/>
          <p14:tracePt t="59891" x="7278688" y="4649788"/>
          <p14:tracePt t="59897" x="7262813" y="4646613"/>
          <p14:tracePt t="59906" x="7248525" y="4638675"/>
          <p14:tracePt t="59913" x="7221538" y="4635500"/>
          <p14:tracePt t="59922" x="7189788" y="4622800"/>
          <p14:tracePt t="59929" x="7162800" y="4616450"/>
          <p14:tracePt t="59941" x="7146925" y="4611688"/>
          <p14:tracePt t="59945" x="7124700" y="4608513"/>
          <p14:tracePt t="59955" x="7119938" y="4608513"/>
          <p14:tracePt t="59961" x="7116763" y="4603750"/>
          <p14:tracePt t="59985" x="7105650" y="4603750"/>
          <p14:tracePt t="59994" x="7100888" y="4603750"/>
          <p14:tracePt t="60003" x="7097713" y="4603750"/>
          <p14:tracePt t="60009" x="7089775" y="4600575"/>
          <p14:tracePt t="60018" x="7081838" y="4600575"/>
          <p14:tracePt t="60025" x="7073900" y="4592638"/>
          <p14:tracePt t="60034" x="7062788" y="4592638"/>
          <p14:tracePt t="60042" x="7043738" y="4589463"/>
          <p14:tracePt t="60050" x="7027863" y="4589463"/>
          <p14:tracePt t="60058" x="7011988" y="4584700"/>
          <p14:tracePt t="60065" x="7000875" y="4584700"/>
          <p14:tracePt t="60074" x="6985000" y="4581525"/>
          <p14:tracePt t="60085" x="6978650" y="4581525"/>
          <p14:tracePt t="60090" x="6973888" y="4581525"/>
          <p14:tracePt t="60129" x="6973888" y="4576763"/>
          <p14:tracePt t="60145" x="6978650" y="4576763"/>
          <p14:tracePt t="60156" x="6985000" y="4576763"/>
          <p14:tracePt t="60162" x="6989763" y="4573588"/>
          <p14:tracePt t="60175" x="6992938" y="4573588"/>
          <p14:tracePt t="60186" x="6997700" y="4573588"/>
          <p14:tracePt t="60241" x="7005638" y="4573588"/>
          <p14:tracePt t="60258" x="7019925" y="4573588"/>
          <p14:tracePt t="60266" x="7027863" y="4573588"/>
          <p14:tracePt t="60275" x="7046913" y="4573588"/>
          <p14:tracePt t="60282" x="7062788" y="4573588"/>
          <p14:tracePt t="60291" x="7089775" y="4565650"/>
          <p14:tracePt t="60297" x="7116763" y="4565650"/>
          <p14:tracePt t="60306" x="7162800" y="4557713"/>
          <p14:tracePt t="60314" x="7202488" y="4557713"/>
          <p14:tracePt t="60323" x="7256463" y="4546600"/>
          <p14:tracePt t="60330" x="7310438" y="4546600"/>
          <p14:tracePt t="60340" x="7394575" y="4522788"/>
          <p14:tracePt t="60345" x="7456488" y="4522788"/>
          <p14:tracePt t="60354" x="7529513" y="4514850"/>
          <p14:tracePt t="60361" x="7575550" y="4506913"/>
          <p14:tracePt t="60371" x="7602538" y="4506913"/>
          <p14:tracePt t="60387" x="7607300" y="4506913"/>
          <p14:tracePt t="60419" x="7607300" y="4503738"/>
          <p14:tracePt t="60443" x="7607300" y="4500563"/>
          <p14:tracePt t="60458" x="7610475" y="4500563"/>
          <p14:tracePt t="60467" x="7618413" y="4500563"/>
          <p14:tracePt t="60474" x="7626350" y="4500563"/>
          <p14:tracePt t="60481" x="7642225" y="4500563"/>
          <p14:tracePt t="60491" x="7661275" y="4495800"/>
          <p14:tracePt t="60500" x="7699375" y="4495800"/>
          <p14:tracePt t="60507" x="7745413" y="4495800"/>
          <p14:tracePt t="60513" x="7780338" y="4495800"/>
          <p14:tracePt t="60522" x="7853363" y="4487863"/>
          <p14:tracePt t="60529" x="7927975" y="4479925"/>
          <p14:tracePt t="60539" x="8001000" y="4465638"/>
          <p14:tracePt t="60545" x="8089900" y="4452938"/>
          <p14:tracePt t="60555" x="8170863" y="4446588"/>
          <p14:tracePt t="60562" x="8208963" y="4438650"/>
          <p14:tracePt t="60569" x="8220075" y="4433888"/>
          <p14:tracePt t="60578" x="8228013" y="4433888"/>
          <p14:tracePt t="60626" x="8228013" y="4425950"/>
          <p14:tracePt t="60641" x="8235950" y="4425950"/>
          <p14:tracePt t="60649" x="8243888" y="4414838"/>
          <p14:tracePt t="60658" x="8259763" y="4414838"/>
          <p14:tracePt t="60667" x="8281988" y="4403725"/>
          <p14:tracePt t="60675" x="8321675" y="4384675"/>
          <p14:tracePt t="60686" x="8370888" y="4365625"/>
          <p14:tracePt t="60692" x="8408988" y="4349750"/>
          <p14:tracePt t="60697" x="8456613" y="4330700"/>
          <p14:tracePt t="60706" x="8494713" y="4318000"/>
          <p14:tracePt t="60713" x="8532813" y="4310063"/>
          <p14:tracePt t="60724" x="8572500" y="4298950"/>
          <p14:tracePt t="60730" x="8610600" y="4283075"/>
          <p14:tracePt t="60740" x="8621713" y="4279900"/>
          <p14:tracePt t="60745" x="8637588" y="4276725"/>
          <p14:tracePt t="60755" x="8640763" y="4271963"/>
          <p14:tracePt t="60761" x="8645525" y="4271963"/>
          <p14:tracePt t="60771" x="8645525" y="4268788"/>
          <p14:tracePt t="60779" x="8653463" y="4268788"/>
          <p14:tracePt t="60794" x="8659813" y="4264025"/>
          <p14:tracePt t="60802" x="8667750" y="4264025"/>
          <p14:tracePt t="60810" x="8683625" y="4256088"/>
          <p14:tracePt t="60820" x="8702675" y="4256088"/>
          <p14:tracePt t="60826" x="8726488" y="4252913"/>
          <p14:tracePt t="60834" x="8764588" y="4244975"/>
          <p14:tracePt t="60843" x="8783638" y="4241800"/>
          <p14:tracePt t="60852" x="8818563" y="4241800"/>
          <p14:tracePt t="60858" x="8861425" y="4229100"/>
          <p14:tracePt t="60865" x="8872538" y="4229100"/>
          <p14:tracePt t="60873" x="8888413" y="4222750"/>
          <p14:tracePt t="60882" x="8891588" y="4222750"/>
          <p14:tracePt t="60898" x="8891588" y="4217988"/>
          <p14:tracePt t="60907" x="8891588" y="4214813"/>
          <p14:tracePt t="60913" x="8885238" y="4206875"/>
          <p14:tracePt t="60923" x="8869363" y="4195763"/>
          <p14:tracePt t="60929" x="8853488" y="4187825"/>
          <p14:tracePt t="60938" x="8829675" y="4175125"/>
          <p14:tracePt t="60945" x="8815388" y="4171950"/>
          <p14:tracePt t="60956" x="8802688" y="4164013"/>
          <p14:tracePt t="60962" x="8780463" y="4160838"/>
          <p14:tracePt t="60972" x="8772525" y="4160838"/>
          <p14:tracePt t="61011" x="8772525" y="4156075"/>
          <p14:tracePt t="61027" x="8772525" y="4152900"/>
          <p14:tracePt t="61042" x="8775700" y="4152900"/>
          <p14:tracePt t="61050" x="8783638" y="4148138"/>
          <p14:tracePt t="61067" x="8788400" y="4144963"/>
          <p14:tracePt t="61091" x="8788400" y="4137025"/>
          <p14:tracePt t="61098" x="8775700" y="4125913"/>
          <p14:tracePt t="61108" x="8772525" y="4117975"/>
          <p14:tracePt t="61113" x="8764588" y="4106863"/>
          <p14:tracePt t="61122" x="8761413" y="4102100"/>
          <p14:tracePt t="61130" x="8753475" y="4098925"/>
          <p14:tracePt t="61154" x="8734425" y="4086225"/>
          <p14:tracePt t="61188" x="8734425" y="4083050"/>
          <p14:tracePt t="61195" x="8737600" y="4083050"/>
          <p14:tracePt t="61203" x="8742363" y="4079875"/>
          <p14:tracePt t="61210" x="8748713" y="4075113"/>
          <p14:tracePt t="61220" x="8764588" y="4071938"/>
          <p14:tracePt t="61226" x="8772525" y="4059238"/>
          <p14:tracePt t="61236" x="8796338" y="4048125"/>
          <p14:tracePt t="61243" x="8818563" y="4037013"/>
          <p14:tracePt t="61251" x="8826500" y="4029075"/>
          <p14:tracePt t="61260" x="8837613" y="4025900"/>
          <p14:tracePt t="61266" x="8845550" y="4021138"/>
          <p14:tracePt t="61274" x="8850313" y="4021138"/>
          <p14:tracePt t="61281" x="8850313" y="4017963"/>
          <p14:tracePt t="61300" x="8850313" y="4013200"/>
          <p14:tracePt t="61306" x="8850313" y="4010025"/>
          <p14:tracePt t="61314" x="8850313" y="4005263"/>
          <p14:tracePt t="61322" x="8842375" y="3994150"/>
          <p14:tracePt t="61338" x="8829675" y="3986213"/>
          <p14:tracePt t="61356" x="8826500" y="3986213"/>
          <p14:tracePt t="61362" x="8823325" y="3983038"/>
          <p14:tracePt t="61433" x="8823325" y="3978275"/>
          <p14:tracePt t="61441" x="8823325" y="3975100"/>
          <p14:tracePt t="61532" x="8823325" y="3971925"/>
          <p14:tracePt t="61609" x="8823325" y="3967163"/>
          <p14:tracePt t="61754" x="8826500" y="3967163"/>
          <p14:tracePt t="61770" x="8829675" y="3967163"/>
          <p14:tracePt t="61777" x="8834438" y="3967163"/>
          <p14:tracePt t="61794" x="8837613" y="3967163"/>
          <p14:tracePt t="61801" x="8842375" y="3967163"/>
          <p14:tracePt t="61812" x="8845550" y="3971925"/>
          <p14:tracePt t="61860" x="8845550" y="3975100"/>
          <p14:tracePt t="61882" x="8845550" y="3978275"/>
          <p14:tracePt t="61930" x="8842375" y="3983038"/>
          <p14:tracePt t="61939" x="8842375" y="3986213"/>
          <p14:tracePt t="61954" x="8842375" y="3990975"/>
          <p14:tracePt t="61965" x="8842375" y="3994150"/>
          <p14:tracePt t="61987" x="8850313" y="3998913"/>
          <p14:tracePt t="62034" x="8842375" y="3998913"/>
          <p14:tracePt t="62052" x="8834438" y="4002088"/>
          <p14:tracePt t="62058" x="8829675" y="4002088"/>
          <p14:tracePt t="62065" x="8826500" y="4002088"/>
          <p14:tracePt t="62074" x="8818563" y="4002088"/>
          <p14:tracePt t="62081" x="8810625" y="4002088"/>
          <p14:tracePt t="62098" x="8807450" y="4002088"/>
          <p14:tracePt t="62154" x="8802688" y="4002088"/>
          <p14:tracePt t="62202" x="8802688" y="3998913"/>
          <p14:tracePt t="62234" x="8802688" y="3994150"/>
          <p14:tracePt t="62259" x="8802688" y="3990975"/>
          <p14:tracePt t="62266" x="8799513" y="3986213"/>
          <p14:tracePt t="62282" x="8796338" y="3978275"/>
          <p14:tracePt t="62290" x="8791575" y="3975100"/>
          <p14:tracePt t="62314" x="8788400" y="3967163"/>
          <p14:tracePt t="62339" x="8788400" y="3963988"/>
          <p14:tracePt t="62346" x="8788400" y="3959225"/>
          <p14:tracePt t="62374" x="8788400" y="3956050"/>
          <p14:tracePt t="62380" x="8788400" y="3951288"/>
          <p14:tracePt t="62401" x="8788400" y="3948113"/>
          <p14:tracePt t="62490" x="8788400" y="3944938"/>
          <p14:tracePt t="62507" x="8788400" y="3940175"/>
          <p14:tracePt t="62537" x="8788400" y="3937000"/>
          <p14:tracePt t="62546" x="8791575" y="3937000"/>
          <p14:tracePt t="62555" x="8796338" y="3932238"/>
          <p14:tracePt t="62570" x="8799513" y="3932238"/>
          <p14:tracePt t="67451" x="8807450" y="3940175"/>
          <p14:tracePt t="67458" x="8810625" y="3963988"/>
          <p14:tracePt t="67466" x="8818563" y="3990975"/>
          <p14:tracePt t="67475" x="8829675" y="4013200"/>
          <p14:tracePt t="67484" x="8834438" y="4044950"/>
          <p14:tracePt t="67493" x="8837613" y="4056063"/>
          <p14:tracePt t="67499" x="8850313" y="4079875"/>
          <p14:tracePt t="67508" x="8856663" y="4110038"/>
          <p14:tracePt t="67515" x="8864600" y="4125913"/>
          <p14:tracePt t="67523" x="8885238" y="4152900"/>
          <p14:tracePt t="67533" x="8899525" y="4175125"/>
          <p14:tracePt t="67539" x="8912225" y="4198938"/>
          <p14:tracePt t="67547" x="8939213" y="4229100"/>
          <p14:tracePt t="67554" x="8958263" y="4252913"/>
          <p14:tracePt t="67563" x="8988425" y="4279900"/>
          <p14:tracePt t="67570" x="9012238" y="4303713"/>
          <p14:tracePt t="67580" x="9047163" y="4330700"/>
          <p14:tracePt t="67586" x="9085263" y="4357688"/>
          <p14:tracePt t="67595" x="9109075" y="4368800"/>
          <p14:tracePt t="67602" x="9147175" y="4379913"/>
          <p14:tracePt t="67611" x="9185275" y="4395788"/>
          <p14:tracePt t="67618" x="9223375" y="4406900"/>
          <p14:tracePt t="67628" x="9247188" y="4414838"/>
          <p14:tracePt t="67635" x="9263063" y="4419600"/>
          <p14:tracePt t="67642" x="9274175" y="4422775"/>
          <p14:tracePt t="67651" x="9285288" y="4425950"/>
          <p14:tracePt t="67660" x="9290050" y="4425950"/>
          <p14:tracePt t="67668" x="9293225" y="4430713"/>
          <p14:tracePt t="67676" x="9297988" y="4430713"/>
          <p14:tracePt t="67684" x="9305925" y="4441825"/>
          <p14:tracePt t="67698" x="9312275" y="4449763"/>
          <p14:tracePt t="67708" x="9324975" y="4452938"/>
          <p14:tracePt t="67715" x="9332913" y="4465638"/>
          <p14:tracePt t="67722" x="9347200" y="4468813"/>
          <p14:tracePt t="67731" x="9371013" y="4479925"/>
          <p14:tracePt t="67740" x="9398000" y="4484688"/>
          <p14:tracePt t="67747" x="9428163" y="4492625"/>
          <p14:tracePt t="67754" x="9447213" y="4495800"/>
          <p14:tracePt t="67765" x="9494838" y="4495800"/>
          <p14:tracePt t="67771" x="9521825" y="4495800"/>
          <p14:tracePt t="67780" x="9551988" y="4495800"/>
          <p14:tracePt t="67787" x="9578975" y="4495800"/>
          <p14:tracePt t="67797" x="9605963" y="4495800"/>
          <p14:tracePt t="67802" x="9621838" y="4495800"/>
          <p14:tracePt t="67811" x="9625013" y="4492625"/>
          <p14:tracePt t="67818" x="9629775" y="4492625"/>
          <p14:tracePt t="67826" x="9632950" y="4487863"/>
          <p14:tracePt t="67866" x="9632950" y="4484688"/>
          <p14:tracePt t="67874" x="9632950" y="4476750"/>
          <p14:tracePt t="67882" x="9637713" y="4476750"/>
          <p14:tracePt t="67892" x="9637713" y="4468813"/>
          <p14:tracePt t="67899" x="9637713" y="4465638"/>
          <p14:tracePt t="67910" x="9637713" y="4449763"/>
          <p14:tracePt t="67915" x="9637713" y="4438650"/>
          <p14:tracePt t="67922" x="9637713" y="4425950"/>
          <p14:tracePt t="67934" x="9637713" y="4414838"/>
          <p14:tracePt t="67938" x="9640888" y="4398963"/>
          <p14:tracePt t="67947" x="9640888" y="4384675"/>
          <p14:tracePt t="67954" x="9640888" y="4376738"/>
          <p14:tracePt t="67974" x="9640888" y="4344988"/>
          <p14:tracePt t="67980" x="9640888" y="4338638"/>
          <p14:tracePt t="67995" x="9640888" y="4330700"/>
          <p14:tracePt t="68001" x="9637713" y="4318000"/>
          <p14:tracePt t="68011" x="9632950" y="4310063"/>
          <p14:tracePt t="68018" x="9632950" y="4306888"/>
          <p14:tracePt t="68028" x="9629775" y="4306888"/>
          <p14:tracePt t="68034" x="9621838" y="4298950"/>
          <p14:tracePt t="68051" x="9621838" y="4291013"/>
          <p14:tracePt t="68059" x="9621838" y="4287838"/>
          <p14:tracePt t="68068" x="9617075" y="4283075"/>
          <p14:tracePt t="68076" x="9617075" y="4268788"/>
          <p14:tracePt t="68084" x="9617075" y="4260850"/>
          <p14:tracePt t="68091" x="9617075" y="4244975"/>
          <p14:tracePt t="68099" x="9617075" y="4237038"/>
          <p14:tracePt t="68106" x="9629775" y="4222750"/>
          <p14:tracePt t="68115" x="9637713" y="4206875"/>
          <p14:tracePt t="68122" x="9640888" y="4202113"/>
          <p14:tracePt t="68132" x="9644063" y="4195763"/>
          <p14:tracePt t="68139" x="9648825" y="4191000"/>
          <p14:tracePt t="68154" x="9648825" y="4187825"/>
          <p14:tracePt t="68372" x="9652000" y="4191000"/>
          <p14:tracePt t="68379" x="9656763" y="4198938"/>
          <p14:tracePt t="68387" x="9659938" y="4214813"/>
          <p14:tracePt t="68397" x="9667875" y="4237038"/>
          <p14:tracePt t="68403" x="9667875" y="4256088"/>
          <p14:tracePt t="68411" x="9671050" y="4283075"/>
          <p14:tracePt t="68419" x="9671050" y="4303713"/>
          <p14:tracePt t="68425" x="9678988" y="4325938"/>
          <p14:tracePt t="68435" x="9678988" y="4352925"/>
          <p14:tracePt t="68444" x="9683750" y="4371975"/>
          <p14:tracePt t="68451" x="9683750" y="4403725"/>
          <p14:tracePt t="68460" x="9686925" y="4422775"/>
          <p14:tracePt t="68467" x="9686925" y="4438650"/>
          <p14:tracePt t="68475" x="9686925" y="4449763"/>
          <p14:tracePt t="68483" x="9694863" y="4473575"/>
          <p14:tracePt t="68493" x="9698038" y="4492625"/>
          <p14:tracePt t="68500" x="9698038" y="4511675"/>
          <p14:tracePt t="68508" x="9698038" y="4546600"/>
          <p14:tracePt t="68517" x="9698038" y="4568825"/>
          <p14:tracePt t="68522" x="9698038" y="4608513"/>
          <p14:tracePt t="68531" x="9698038" y="4654550"/>
          <p14:tracePt t="68538" x="9705975" y="4708525"/>
          <p14:tracePt t="68547" x="9705975" y="4738688"/>
          <p14:tracePt t="68555" x="9710738" y="4773613"/>
          <p14:tracePt t="68565" x="9718675" y="4832350"/>
          <p14:tracePt t="68571" x="9725025" y="4859338"/>
          <p14:tracePt t="68579" x="9729788" y="4889500"/>
          <p14:tracePt t="68586" x="9737725" y="4916488"/>
          <p14:tracePt t="68599" x="9740900" y="4954588"/>
          <p14:tracePt t="68601" x="9748838" y="4978400"/>
          <p14:tracePt t="68612" x="9759950" y="4997450"/>
          <p14:tracePt t="68619" x="9764713" y="5013325"/>
          <p14:tracePt t="68628" x="9767888" y="5024438"/>
          <p14:tracePt t="68635" x="9772650" y="5032375"/>
          <p14:tracePt t="68642" x="9772650" y="5037138"/>
          <p14:tracePt t="68652" x="9775825" y="5043488"/>
          <p14:tracePt t="68659" x="9775825" y="5048250"/>
          <p14:tracePt t="68667" x="9775825" y="5051425"/>
          <p14:tracePt t="68676" x="9775825" y="5056188"/>
          <p14:tracePt t="68684" x="9780588" y="5059363"/>
          <p14:tracePt t="68699" x="9780588" y="5064125"/>
          <p14:tracePt t="68706" x="9780588" y="5067300"/>
          <p14:tracePt t="68715" x="9780588" y="5070475"/>
          <p14:tracePt t="68723" x="9783763" y="5075238"/>
          <p14:tracePt t="68732" x="9783763" y="5078413"/>
          <p14:tracePt t="68739" x="9786938" y="5086350"/>
          <p14:tracePt t="68747" x="9794875" y="5097463"/>
          <p14:tracePt t="68754" x="9799638" y="5102225"/>
          <p14:tracePt t="68763" x="9807575" y="5110163"/>
          <p14:tracePt t="68770" x="9813925" y="5121275"/>
          <p14:tracePt t="68779" x="9826625" y="5124450"/>
          <p14:tracePt t="68787" x="9834563" y="5124450"/>
          <p14:tracePt t="68796" x="9856788" y="5137150"/>
          <p14:tracePt t="68803" x="9864725" y="5137150"/>
          <p14:tracePt t="68812" x="9883775" y="5145088"/>
          <p14:tracePt t="68818" x="9894888" y="5145088"/>
          <p14:tracePt t="68826" x="9902825" y="5145088"/>
          <p14:tracePt t="69442" x="10339388" y="5132388"/>
          <p14:tracePt t="69450" x="10166350" y="5113338"/>
          <p14:tracePt t="69458" x="10050463" y="5105400"/>
          <p14:tracePt t="69468" x="9977438" y="5105400"/>
          <p14:tracePt t="69476" x="9929813" y="5121275"/>
          <p14:tracePt t="69484" x="9915525" y="5132388"/>
          <p14:tracePt t="69490" x="9915525" y="5137150"/>
          <p14:tracePt t="69626" x="10547350" y="5121275"/>
          <p14:tracePt t="69635" x="10404475" y="5086350"/>
          <p14:tracePt t="69642" x="10188575" y="5040313"/>
          <p14:tracePt t="69652" x="10045700" y="5013325"/>
          <p14:tracePt t="69660" x="9956800" y="5005388"/>
          <p14:tracePt t="69666" x="9872663" y="4997450"/>
          <p14:tracePt t="69674" x="9853613" y="4997450"/>
          <p14:tracePt t="69682" x="9845675" y="4997450"/>
          <p14:tracePt t="69691" x="9840913" y="4997450"/>
          <p14:tracePt t="69715" x="9848850" y="4997450"/>
          <p14:tracePt t="69721" x="9864725" y="4997450"/>
          <p14:tracePt t="69730" x="9899650" y="4997450"/>
          <p14:tracePt t="69738" x="9929813" y="5002213"/>
          <p14:tracePt t="69747" x="9937750" y="5002213"/>
          <p14:tracePt t="69755" x="9945688" y="5002213"/>
          <p14:tracePt t="69771" x="9945688" y="5005388"/>
          <p14:tracePt t="69778" x="9937750" y="5005388"/>
          <p14:tracePt t="69787" x="9915525" y="5010150"/>
          <p14:tracePt t="69793" x="9888538" y="5010150"/>
          <p14:tracePt t="69803" x="9848850" y="5005388"/>
          <p14:tracePt t="69812" x="9786938" y="4997450"/>
          <p14:tracePt t="69819" x="9756775" y="4994275"/>
          <p14:tracePt t="69826" x="9721850" y="4994275"/>
          <p14:tracePt t="69835" x="9691688" y="4994275"/>
          <p14:tracePt t="69843" x="9664700" y="4994275"/>
          <p14:tracePt t="69850" x="9648825" y="4994275"/>
          <p14:tracePt t="69860" x="9640888" y="4994275"/>
          <p14:tracePt t="69867" x="9632950" y="4994275"/>
          <p14:tracePt t="69877" x="9625013" y="4994275"/>
          <p14:tracePt t="69891" x="9613900" y="4994275"/>
          <p14:tracePt t="69898" x="9586913" y="5002213"/>
          <p14:tracePt t="69905" x="9567863" y="5005388"/>
          <p14:tracePt t="69915" x="9509125" y="5013325"/>
          <p14:tracePt t="69923" x="9447213" y="5013325"/>
          <p14:tracePt t="69931" x="9336088" y="5021263"/>
          <p14:tracePt t="69938" x="9223375" y="5021263"/>
          <p14:tracePt t="69947" x="9077325" y="5021263"/>
          <p14:tracePt t="69953" x="8907463" y="5013325"/>
          <p14:tracePt t="69962" x="8775700" y="5013325"/>
          <p14:tracePt t="69980" x="8513763" y="5005388"/>
          <p14:tracePt t="69987" x="8432800" y="4997450"/>
          <p14:tracePt t="69996" x="8370888" y="4997450"/>
          <p14:tracePt t="70003" x="8348663" y="4997450"/>
          <p14:tracePt t="70009" x="8328025" y="4997450"/>
          <p14:tracePt t="70020" x="8321675" y="4997450"/>
          <p14:tracePt t="70027" x="8313738" y="4997450"/>
          <p14:tracePt t="70035" x="8305800" y="4997450"/>
          <p14:tracePt t="70044" x="8278813" y="4997450"/>
          <p14:tracePt t="70051" x="8240713" y="4997450"/>
          <p14:tracePt t="70061" x="8193088" y="4997450"/>
          <p14:tracePt t="70066" x="8112125" y="4997450"/>
          <p14:tracePt t="70074" x="8023225" y="5002213"/>
          <p14:tracePt t="70082" x="7927975" y="5002213"/>
          <p14:tracePt t="70091" x="7804150" y="5002213"/>
          <p14:tracePt t="70100" x="7672388" y="5002213"/>
          <p14:tracePt t="70107" x="7521575" y="5010150"/>
          <p14:tracePt t="70115" x="7391400" y="5010150"/>
          <p14:tracePt t="70123" x="7302500" y="5010150"/>
          <p14:tracePt t="70130" x="7213600" y="5005388"/>
          <p14:tracePt t="70137" x="7146925" y="4997450"/>
          <p14:tracePt t="70147" x="7100888" y="4994275"/>
          <p14:tracePt t="70155" x="7046913" y="4986338"/>
          <p14:tracePt t="70164" x="6985000" y="4978400"/>
          <p14:tracePt t="70171" x="6919913" y="4970463"/>
          <p14:tracePt t="70178" x="6854825" y="4962525"/>
          <p14:tracePt t="70186" x="6792913" y="4962525"/>
          <p14:tracePt t="70194" x="6731000" y="4959350"/>
          <p14:tracePt t="70204" x="6657975" y="4951413"/>
          <p14:tracePt t="70210" x="6564313" y="4943475"/>
          <p14:tracePt t="70220" x="6475413" y="4935538"/>
          <p14:tracePt t="70227" x="6402388" y="4921250"/>
          <p14:tracePt t="70235" x="6348413" y="4913313"/>
          <p14:tracePt t="70244" x="6302375" y="4913313"/>
          <p14:tracePt t="70252" x="6264275" y="4900613"/>
          <p14:tracePt t="70261" x="6256338" y="4900613"/>
          <p14:tracePt t="70267" x="6240463" y="4897438"/>
          <p14:tracePt t="70339" x="6232525" y="4897438"/>
          <p14:tracePt t="70347" x="6221413" y="4897438"/>
          <p14:tracePt t="70354" x="6210300" y="4897438"/>
          <p14:tracePt t="70363" x="6194425" y="4886325"/>
          <p14:tracePt t="70370" x="6159500" y="4886325"/>
          <p14:tracePt t="70380" x="6151563" y="4881563"/>
          <p14:tracePt t="70387" x="6129338" y="4873625"/>
          <p14:tracePt t="70396" x="6110288" y="4873625"/>
          <p14:tracePt t="70403" x="6089650" y="4870450"/>
          <p14:tracePt t="70411" x="6075363" y="4867275"/>
          <p14:tracePt t="70420" x="6062663" y="4854575"/>
          <p14:tracePt t="70427" x="6059488" y="4851400"/>
          <p14:tracePt t="70436" x="6054725" y="4846638"/>
          <p14:tracePt t="70445" x="6051550" y="4843463"/>
          <p14:tracePt t="70453" x="6048375" y="4835525"/>
          <p14:tracePt t="70461" x="6043613" y="4827588"/>
          <p14:tracePt t="70466" x="6032500" y="4816475"/>
          <p14:tracePt t="70474" x="6024563" y="4808538"/>
          <p14:tracePt t="70483" x="6013450" y="4792663"/>
          <p14:tracePt t="70491" x="5997575" y="4778375"/>
          <p14:tracePt t="70500" x="5973763" y="4754563"/>
          <p14:tracePt t="70507" x="5951538" y="4735513"/>
          <p14:tracePt t="70516" x="5935663" y="4724400"/>
          <p14:tracePt t="70523" x="5913438" y="4700588"/>
          <p14:tracePt t="70533" x="5897563" y="4692650"/>
          <p14:tracePt t="70538" x="5889625" y="4681538"/>
          <p14:tracePt t="70548" x="5886450" y="4676775"/>
          <p14:tracePt t="70556" x="5873750" y="4670425"/>
          <p14:tracePt t="70565" x="5873750" y="4665663"/>
          <p14:tracePt t="70572" x="5873750" y="4657725"/>
          <p14:tracePt t="70578" x="5873750" y="4649788"/>
          <p14:tracePt t="70587" x="5873750" y="4635500"/>
          <p14:tracePt t="70594" x="5873750" y="4627563"/>
          <p14:tracePt t="70603" x="5873750" y="4619625"/>
          <p14:tracePt t="70612" x="5873750" y="4608513"/>
          <p14:tracePt t="70620" x="5873750" y="4600575"/>
          <p14:tracePt t="70628" x="5873750" y="4592638"/>
          <p14:tracePt t="70636" x="5873750" y="4589463"/>
          <p14:tracePt t="70642" x="5873750" y="4581525"/>
          <p14:tracePt t="70651" x="5873750" y="4568825"/>
          <p14:tracePt t="70662" x="5881688" y="4568825"/>
          <p14:tracePt t="70668" x="5889625" y="4565650"/>
          <p14:tracePt t="70675" x="5908675" y="4562475"/>
          <p14:tracePt t="70684" x="5946775" y="4562475"/>
          <p14:tracePt t="70691" x="5994400" y="4562475"/>
          <p14:tracePt t="70699" x="6062663" y="4562475"/>
          <p14:tracePt t="70706" x="6137275" y="4562475"/>
          <p14:tracePt t="70716" x="6232525" y="4562475"/>
          <p14:tracePt t="70724" x="6399213" y="4554538"/>
          <p14:tracePt t="70731" x="6564313" y="4554538"/>
          <p14:tracePt t="70739" x="6769100" y="4554538"/>
          <p14:tracePt t="70749" x="6916738" y="4554538"/>
          <p14:tracePt t="70755" x="6997700" y="4554538"/>
          <p14:tracePt t="70763" x="7059613" y="4554538"/>
          <p14:tracePt t="70772" x="7073900" y="4554538"/>
          <p14:tracePt t="70796" x="7054850" y="4554538"/>
          <p14:tracePt t="70803" x="7038975" y="4546600"/>
          <p14:tracePt t="70814" x="7019925" y="4541838"/>
          <p14:tracePt t="70820" x="6981825" y="4530725"/>
          <p14:tracePt t="70828" x="6958013" y="4522788"/>
          <p14:tracePt t="70836" x="6927850" y="4511675"/>
          <p14:tracePt t="70845" x="6889750" y="4500563"/>
          <p14:tracePt t="70853" x="6869113" y="4492625"/>
          <p14:tracePt t="70862" x="6854825" y="4492625"/>
          <p14:tracePt t="70900" x="6869113" y="4492625"/>
          <p14:tracePt t="70923" x="6997700" y="4495800"/>
          <p14:tracePt t="70930" x="7070725" y="4503738"/>
          <p14:tracePt t="70939" x="7151688" y="4519613"/>
          <p14:tracePt t="70950" x="7205663" y="4527550"/>
          <p14:tracePt t="70956" x="7270750" y="4538663"/>
          <p14:tracePt t="70964" x="7278688" y="4538663"/>
          <p14:tracePt t="71004" x="7275513" y="4538663"/>
          <p14:tracePt t="71012" x="7267575" y="4538663"/>
          <p14:tracePt t="71021" x="7259638" y="4538663"/>
          <p14:tracePt t="71028" x="7256463" y="4538663"/>
          <p14:tracePt t="71037" x="7251700" y="4538663"/>
          <p14:tracePt t="71052" x="7248525" y="4538663"/>
          <p14:tracePt t="71091" x="7259638" y="4538663"/>
          <p14:tracePt t="71100" x="7278688" y="4538663"/>
          <p14:tracePt t="71106" x="7313613" y="4538663"/>
          <p14:tracePt t="71115" x="7351713" y="4546600"/>
          <p14:tracePt t="71123" x="7418388" y="4562475"/>
          <p14:tracePt t="71132" x="7480300" y="4573588"/>
          <p14:tracePt t="71139" x="7529513" y="4589463"/>
          <p14:tracePt t="71149" x="7548563" y="4592638"/>
          <p14:tracePt t="71154" x="7556500" y="4592638"/>
          <p14:tracePt t="71180" x="7556500" y="4595813"/>
          <p14:tracePt t="71211" x="7553325" y="4595813"/>
          <p14:tracePt t="71219" x="7548563" y="4595813"/>
          <p14:tracePt t="71772" x="7545388" y="4595813"/>
          <p14:tracePt t="71795" x="7537450" y="4595813"/>
          <p14:tracePt t="71820" x="7534275" y="4595813"/>
          <p14:tracePt t="71842" x="7529513" y="4592638"/>
          <p14:tracePt t="71868" x="7521575" y="4592638"/>
          <p14:tracePt t="71875" x="7518400" y="4592638"/>
          <p14:tracePt t="71891" x="7510463" y="4589463"/>
          <p14:tracePt t="71899" x="7507288" y="4584700"/>
          <p14:tracePt t="71939" x="7502525" y="4584700"/>
          <p14:tracePt t="71974" x="7507288" y="4584700"/>
          <p14:tracePt t="71987" x="7510463" y="4581525"/>
          <p14:tracePt t="71995" x="7513638" y="4581525"/>
          <p14:tracePt t="72011" x="7521575" y="4581525"/>
          <p14:tracePt t="72044" x="7526338" y="4581525"/>
          <p14:tracePt t="72107" x="7521575" y="4581525"/>
          <p14:tracePt t="72116" x="7518400" y="4581525"/>
          <p14:tracePt t="72195" x="7521575" y="4581525"/>
          <p14:tracePt t="72203" x="7529513" y="4581525"/>
          <p14:tracePt t="72212" x="7534275" y="4581525"/>
          <p14:tracePt t="72221" x="7537450" y="4581525"/>
          <p14:tracePt t="72395" x="7540625" y="4576763"/>
          <p14:tracePt t="72403" x="7545388" y="4576763"/>
          <p14:tracePt t="72412" x="7548563" y="4576763"/>
          <p14:tracePt t="72421" x="7553325" y="4576763"/>
          <p14:tracePt t="72427" x="7556500" y="4573588"/>
          <p14:tracePt t="72515" x="7564438" y="4573588"/>
          <p14:tracePt t="72522" x="7572375" y="4573588"/>
          <p14:tracePt t="72533" x="7596188" y="4573588"/>
          <p14:tracePt t="72539" x="7607300" y="4576763"/>
          <p14:tracePt t="72547" x="7637463" y="4581525"/>
          <p14:tracePt t="72556" x="7664450" y="4584700"/>
          <p14:tracePt t="72565" x="7704138" y="4592638"/>
          <p14:tracePt t="72572" x="7742238" y="4592638"/>
          <p14:tracePt t="72581" x="7785100" y="4592638"/>
          <p14:tracePt t="72588" x="7815263" y="4592638"/>
          <p14:tracePt t="72596" x="7858125" y="4592638"/>
          <p14:tracePt t="72604" x="7880350" y="4592638"/>
          <p14:tracePt t="72620" x="7888288" y="4592638"/>
          <p14:tracePt t="72715" x="7896225" y="4589463"/>
          <p14:tracePt t="72731" x="7904163" y="4584700"/>
          <p14:tracePt t="72741" x="7920038" y="4584700"/>
          <p14:tracePt t="72746" x="7939088" y="4584700"/>
          <p14:tracePt t="72756" x="7974013" y="4584700"/>
          <p14:tracePt t="72764" x="8012113" y="4576763"/>
          <p14:tracePt t="72773" x="8074025" y="4576763"/>
          <p14:tracePt t="72782" x="8128000" y="4576763"/>
          <p14:tracePt t="72788" x="8193088" y="4576763"/>
          <p14:tracePt t="72797" x="8235950" y="4576763"/>
          <p14:tracePt t="72804" x="8259763" y="4576763"/>
          <p14:tracePt t="72814" x="8270875" y="4576763"/>
          <p14:tracePt t="72820" x="8281988" y="4576763"/>
          <p14:tracePt t="72891" x="8286750" y="4576763"/>
          <p14:tracePt t="72900" x="8289925" y="4576763"/>
          <p14:tracePt t="72907" x="8301038" y="4573588"/>
          <p14:tracePt t="72916" x="8316913" y="4568825"/>
          <p14:tracePt t="72924" x="8340725" y="4557713"/>
          <p14:tracePt t="72931" x="8367713" y="4549775"/>
          <p14:tracePt t="72947" x="8432800" y="4538663"/>
          <p14:tracePt t="72956" x="8513763" y="4506913"/>
          <p14:tracePt t="72971" x="8591550" y="4495800"/>
          <p14:tracePt t="72979" x="8621713" y="4487863"/>
          <p14:tracePt t="72987" x="8648700" y="4484688"/>
          <p14:tracePt t="72998" x="8675688" y="4484688"/>
          <p14:tracePt t="73005" x="8699500" y="4476750"/>
          <p14:tracePt t="73011" x="8718550" y="4476750"/>
          <p14:tracePt t="73020" x="8753475" y="4476750"/>
          <p14:tracePt t="73027" x="8799513" y="4479925"/>
          <p14:tracePt t="73035" x="8845550" y="4495800"/>
          <p14:tracePt t="73044" x="8912225" y="4500563"/>
          <p14:tracePt t="73052" x="9023350" y="4519613"/>
          <p14:tracePt t="73059" x="9104313" y="4522788"/>
          <p14:tracePt t="73068" x="9244013" y="4533900"/>
          <p14:tracePt t="73075" x="9393238" y="4533900"/>
          <p14:tracePt t="73084" x="9540875" y="4533900"/>
          <p14:tracePt t="73090" x="9671050" y="4533900"/>
          <p14:tracePt t="73100" x="9732963" y="4530725"/>
          <p14:tracePt t="73107" x="9753600" y="4530725"/>
          <p14:tracePt t="73123" x="9748838" y="4519613"/>
          <p14:tracePt t="73132" x="9718675" y="4503738"/>
          <p14:tracePt t="73139" x="9671050" y="4476750"/>
          <p14:tracePt t="73149" x="9586913" y="4438650"/>
          <p14:tracePt t="73156" x="9513888" y="4398963"/>
          <p14:tracePt t="73164" x="9393238" y="4365625"/>
          <p14:tracePt t="73172" x="9255125" y="4306888"/>
          <p14:tracePt t="73181" x="9174163" y="4291013"/>
          <p14:tracePt t="73189" x="9085263" y="4276725"/>
          <p14:tracePt t="73198" x="9020175" y="4264025"/>
          <p14:tracePt t="73205" x="9004300" y="4264025"/>
          <p14:tracePt t="73212" x="8996363" y="4264025"/>
          <p14:tracePt t="73227" x="8999538" y="4268788"/>
          <p14:tracePt t="73236" x="9026525" y="4279900"/>
          <p14:tracePt t="73243" x="9069388" y="4298950"/>
          <p14:tracePt t="73252" x="9142413" y="4322763"/>
          <p14:tracePt t="73259" x="9277350" y="4365625"/>
          <p14:tracePt t="73269" x="9405938" y="4403725"/>
          <p14:tracePt t="73275" x="9602788" y="4433888"/>
          <p14:tracePt t="73284" x="9710738" y="4460875"/>
          <p14:tracePt t="73291" x="9783763" y="4479925"/>
          <p14:tracePt t="73300" x="9821863" y="4487863"/>
          <p14:tracePt t="73307" x="9829800" y="4487863"/>
          <p14:tracePt t="73324" x="9829800" y="4492625"/>
          <p14:tracePt t="73340" x="9813925" y="4492625"/>
          <p14:tracePt t="73348" x="9786938" y="4492625"/>
          <p14:tracePt t="73356" x="9740900" y="4479925"/>
          <p14:tracePt t="73365" x="9683750" y="4468813"/>
          <p14:tracePt t="73372" x="9629775" y="4452938"/>
          <p14:tracePt t="73381" x="9563100" y="4438650"/>
          <p14:tracePt t="73387" x="9509125" y="4433888"/>
          <p14:tracePt t="73395" x="9463088" y="4433888"/>
          <p14:tracePt t="73404" x="9447213" y="4433888"/>
          <p14:tracePt t="73411" x="9444038" y="4433888"/>
          <p14:tracePt t="73437" x="9467850" y="4433888"/>
          <p14:tracePt t="73444" x="9494838" y="4438650"/>
          <p14:tracePt t="73454" x="9559925" y="4452938"/>
          <p14:tracePt t="73461" x="9640888" y="4476750"/>
          <p14:tracePt t="73470" x="9721850" y="4484688"/>
          <p14:tracePt t="73476" x="9826625" y="4500563"/>
          <p14:tracePt t="73487" x="9907588" y="4514850"/>
          <p14:tracePt t="73492" x="9972675" y="4530725"/>
          <p14:tracePt t="73499" x="10026650" y="4533900"/>
          <p14:tracePt t="73507" x="10058400" y="4541838"/>
          <p14:tracePt t="73564" x="10042525" y="4541838"/>
          <p14:tracePt t="73571" x="10034588" y="4541838"/>
          <p14:tracePt t="73580" x="10026650" y="4541838"/>
          <p14:tracePt t="73589" x="10023475" y="4541838"/>
          <p14:tracePt t="73595" x="10018713" y="4538663"/>
          <p14:tracePt t="73643" x="10026650" y="4538663"/>
          <p14:tracePt t="73651" x="10034588" y="4538663"/>
          <p14:tracePt t="73659" x="10050463" y="4538663"/>
          <p14:tracePt t="73668" x="10058400" y="4538663"/>
          <p14:tracePt t="73675" x="10077450" y="4538663"/>
          <p14:tracePt t="73686" x="10099675" y="4541838"/>
          <p14:tracePt t="73691" x="10107613" y="4541838"/>
          <p14:tracePt t="73734" x="10112375" y="4541838"/>
          <p14:tracePt t="73835" x="10112375" y="4538663"/>
          <p14:tracePt t="73843" x="10115550" y="4538663"/>
          <p14:tracePt t="73852" x="10123488" y="4538663"/>
          <p14:tracePt t="73859" x="10126663" y="4538663"/>
          <p14:tracePt t="73868" x="10134600" y="4538663"/>
          <p14:tracePt t="73875" x="10145713" y="4533900"/>
          <p14:tracePt t="73884" x="10150475" y="4533900"/>
          <p14:tracePt t="73963" x="10153650" y="4533900"/>
          <p14:tracePt t="73995" x="10158413" y="4533900"/>
          <p14:tracePt t="74003" x="10161588" y="4533900"/>
          <p14:tracePt t="74011" x="10166350" y="4533900"/>
          <p14:tracePt t="74021" x="10174288" y="4533900"/>
          <p14:tracePt t="74027" x="10180638" y="4533900"/>
          <p14:tracePt t="74036" x="10196513" y="4533900"/>
          <p14:tracePt t="74043" x="10201275" y="4533900"/>
          <p14:tracePt t="74053" x="10207625" y="4533900"/>
          <p14:tracePt t="74059" x="10212388" y="4533900"/>
          <p14:tracePt t="74069" x="10215563" y="4533900"/>
          <p14:tracePt t="74123" x="10220325" y="4533900"/>
          <p14:tracePt t="74130" x="10223500" y="4533900"/>
          <p14:tracePt t="74141" x="10228263" y="4533900"/>
          <p14:tracePt t="74147" x="10242550" y="4533900"/>
          <p14:tracePt t="74156" x="10266363" y="4538663"/>
          <p14:tracePt t="74165" x="10293350" y="4541838"/>
          <p14:tracePt t="74172" x="10315575" y="4541838"/>
          <p14:tracePt t="74179" x="10336213" y="4554538"/>
          <p14:tracePt t="74187" x="10355263" y="4554538"/>
          <p14:tracePt t="74195" x="10366375" y="4554538"/>
          <p14:tracePt t="74204" x="10374313" y="4554538"/>
          <p14:tracePt t="74211" x="10374313" y="4557713"/>
          <p14:tracePt t="74227" x="10358438" y="4557713"/>
          <p14:tracePt t="74236" x="10323513" y="4557713"/>
          <p14:tracePt t="74243" x="10250488" y="4538663"/>
          <p14:tracePt t="74252" x="10177463" y="4522788"/>
          <p14:tracePt t="74259" x="10088563" y="4500563"/>
          <p14:tracePt t="74268" x="9983788" y="4484688"/>
          <p14:tracePt t="74275" x="9894888" y="4473575"/>
          <p14:tracePt t="74284" x="9813925" y="4465638"/>
          <p14:tracePt t="74291" x="9759950" y="4457700"/>
          <p14:tracePt t="74299" x="9729788" y="4457700"/>
          <p14:tracePt t="74307" x="9721850" y="4457700"/>
          <p14:tracePt t="74324" x="9725025" y="4460875"/>
          <p14:tracePt t="74331" x="9756775" y="4468813"/>
          <p14:tracePt t="74340" x="9802813" y="4479925"/>
          <p14:tracePt t="74349" x="9875838" y="4495800"/>
          <p14:tracePt t="74355" x="9991725" y="4519613"/>
          <p14:tracePt t="74366" x="10099675" y="4546600"/>
          <p14:tracePt t="74373" x="10180638" y="4562475"/>
          <p14:tracePt t="74379" x="10274300" y="4576763"/>
          <p14:tracePt t="74388" x="10328275" y="4581525"/>
          <p14:tracePt t="74395" x="10347325" y="4589463"/>
          <p14:tracePt t="74427" x="10336213" y="4576763"/>
          <p14:tracePt t="74436" x="10293350" y="4549775"/>
          <p14:tracePt t="74443" x="10247313" y="4514850"/>
          <p14:tracePt t="74455" x="10161588" y="4476750"/>
          <p14:tracePt t="74459" x="10042525" y="4441825"/>
          <p14:tracePt t="74470" x="9883775" y="4414838"/>
          <p14:tracePt t="74475" x="9694863" y="4403725"/>
          <p14:tracePt t="74484" x="9594850" y="4395788"/>
          <p14:tracePt t="74491" x="9551988" y="4395788"/>
          <p14:tracePt t="74499" x="9521825" y="4398963"/>
          <p14:tracePt t="74508" x="9517063" y="4398963"/>
          <p14:tracePt t="74517" x="9509125" y="4403725"/>
          <p14:tracePt t="74532" x="9513888" y="4411663"/>
          <p14:tracePt t="74540" x="9529763" y="4422775"/>
          <p14:tracePt t="74549" x="9563100" y="4433888"/>
          <p14:tracePt t="74556" x="9613900" y="4446588"/>
          <p14:tracePt t="74566" x="9644063" y="4457700"/>
          <p14:tracePt t="74572" x="9652000" y="4468813"/>
          <p14:tracePt t="74579" x="9664700" y="4473575"/>
          <p14:tracePt t="74588" x="9664700" y="4476750"/>
          <p14:tracePt t="74595" x="9656763" y="4479925"/>
          <p14:tracePt t="74604" x="9629775" y="4479925"/>
          <p14:tracePt t="74611" x="9602788" y="4479925"/>
          <p14:tracePt t="74621" x="9540875" y="4487863"/>
          <p14:tracePt t="74627" x="9459913" y="4487863"/>
          <p14:tracePt t="74636" x="9371013" y="4487863"/>
          <p14:tracePt t="74643" x="9247188" y="4487863"/>
          <p14:tracePt t="74652" x="9158288" y="4487863"/>
          <p14:tracePt t="74659" x="9066213" y="4503738"/>
          <p14:tracePt t="74668" x="8972550" y="4533900"/>
          <p14:tracePt t="74675" x="8864600" y="4562475"/>
          <p14:tracePt t="74684" x="8772525" y="4581525"/>
          <p14:tracePt t="74691" x="8734425" y="4603750"/>
          <p14:tracePt t="74699" x="8718550" y="4611688"/>
          <p14:tracePt t="74714" x="8715375" y="4611688"/>
          <p14:tracePt t="74724" x="8715375" y="4616450"/>
          <p14:tracePt t="74731" x="8710613" y="4622800"/>
          <p14:tracePt t="74740" x="8702675" y="4635500"/>
          <p14:tracePt t="74749" x="8699500" y="4635500"/>
          <p14:tracePt t="74756" x="8672513" y="4654550"/>
          <p14:tracePt t="74766" x="8640763" y="4665663"/>
          <p14:tracePt t="74772" x="8594725" y="4681538"/>
          <p14:tracePt t="74779" x="8537575" y="4697413"/>
          <p14:tracePt t="74788" x="8470900" y="4716463"/>
          <p14:tracePt t="74795" x="8416925" y="4730750"/>
          <p14:tracePt t="74805" x="8343900" y="4746625"/>
          <p14:tracePt t="74811" x="8251825" y="4762500"/>
          <p14:tracePt t="74821" x="8189913" y="4765675"/>
          <p14:tracePt t="74827" x="8151813" y="4781550"/>
          <p14:tracePt t="74835" x="8112125" y="4792663"/>
          <p14:tracePt t="74843" x="8081963" y="4792663"/>
          <p14:tracePt t="74853" x="8062913" y="4797425"/>
          <p14:tracePt t="74859" x="8039100" y="4808538"/>
          <p14:tracePt t="74867" x="8015288" y="4819650"/>
          <p14:tracePt t="74876" x="8004175" y="4824413"/>
          <p14:tracePt t="74882" x="7974013" y="4843463"/>
          <p14:tracePt t="74892" x="7950200" y="4854575"/>
          <p14:tracePt t="74899" x="7912100" y="4873625"/>
          <p14:tracePt t="74907" x="7880350" y="4894263"/>
          <p14:tracePt t="74916" x="7839075" y="4913313"/>
          <p14:tracePt t="74924" x="7807325" y="4932363"/>
          <p14:tracePt t="74932" x="7777163" y="4951413"/>
          <p14:tracePt t="74940" x="7761288" y="4962525"/>
          <p14:tracePt t="74949" x="7737475" y="4978400"/>
          <p14:tracePt t="74956" x="7715250" y="4994275"/>
          <p14:tracePt t="74969" x="7707313" y="5002213"/>
          <p14:tracePt t="74971" x="7704138" y="5010150"/>
          <p14:tracePt t="74979" x="7691438" y="5021263"/>
          <p14:tracePt t="74989" x="7688263" y="5029200"/>
          <p14:tracePt t="74995" x="7680325" y="5037138"/>
          <p14:tracePt t="75005" x="7661275" y="5051425"/>
          <p14:tracePt t="75011" x="7653338" y="5064125"/>
          <p14:tracePt t="75020" x="7637463" y="5078413"/>
          <p14:tracePt t="75027" x="7615238" y="5102225"/>
          <p14:tracePt t="75037" x="7583488" y="5113338"/>
          <p14:tracePt t="75043" x="7567613" y="5124450"/>
          <p14:tracePt t="75052" x="7537450" y="5145088"/>
          <p14:tracePt t="75059" x="7507288" y="5156200"/>
          <p14:tracePt t="75068" x="7467600" y="5175250"/>
          <p14:tracePt t="75075" x="7437438" y="5186363"/>
          <p14:tracePt t="75083" x="7399338" y="5199063"/>
          <p14:tracePt t="75092" x="7367588" y="5213350"/>
          <p14:tracePt t="75100" x="7329488" y="5218113"/>
          <p14:tracePt t="75107" x="7294563" y="5226050"/>
          <p14:tracePt t="75116" x="7270750" y="5226050"/>
          <p14:tracePt t="75124" x="7243763" y="5226050"/>
          <p14:tracePt t="75134" x="7224713" y="5226050"/>
          <p14:tracePt t="75140" x="7205663" y="5226050"/>
          <p14:tracePt t="75149" x="7186613" y="5226050"/>
          <p14:tracePt t="75156" x="7170738" y="5226050"/>
          <p14:tracePt t="75164" x="7162800" y="5226050"/>
          <p14:tracePt t="75173" x="7159625" y="5226050"/>
          <p14:tracePt t="75179" x="7154863" y="5226050"/>
          <p14:tracePt t="75195" x="7151688" y="5226050"/>
          <p14:tracePt t="75204" x="7146925" y="5226050"/>
          <p14:tracePt t="75211" x="7135813" y="5221288"/>
          <p14:tracePt t="75220" x="7132638" y="5218113"/>
          <p14:tracePt t="75227" x="7124700" y="5213350"/>
          <p14:tracePt t="75237" x="7116763" y="5202238"/>
          <p14:tracePt t="75242" x="7105650" y="5199063"/>
          <p14:tracePt t="75251" x="7097713" y="5186363"/>
          <p14:tracePt t="75259" x="7081838" y="5178425"/>
          <p14:tracePt t="75267" x="7065963" y="5156200"/>
          <p14:tracePt t="75275" x="7054850" y="5151438"/>
          <p14:tracePt t="75284" x="7046913" y="5137150"/>
          <p14:tracePt t="75292" x="7043738" y="5132388"/>
          <p14:tracePt t="75299" x="7038975" y="5124450"/>
          <p14:tracePt t="75308" x="7038975" y="5118100"/>
          <p14:tracePt t="75317" x="7032625" y="5102225"/>
          <p14:tracePt t="75324" x="7032625" y="5086350"/>
          <p14:tracePt t="75333" x="7024688" y="5070475"/>
          <p14:tracePt t="75340" x="7016750" y="5051425"/>
          <p14:tracePt t="75347" x="7011988" y="5029200"/>
          <p14:tracePt t="75357" x="7000875" y="4997450"/>
          <p14:tracePt t="75363" x="6992938" y="4986338"/>
          <p14:tracePt t="75373" x="6985000" y="4962525"/>
          <p14:tracePt t="75381" x="6973888" y="4940300"/>
          <p14:tracePt t="75387" x="6970713" y="4932363"/>
          <p14:tracePt t="75395" x="6962775" y="4921250"/>
          <p14:tracePt t="75405" x="6962775" y="4916488"/>
          <p14:tracePt t="75411" x="6958013" y="4908550"/>
          <p14:tracePt t="75421" x="6958013" y="4905375"/>
          <p14:tracePt t="75427" x="6958013" y="4900613"/>
          <p14:tracePt t="75437" x="6958013" y="4894263"/>
          <p14:tracePt t="75443" x="6958013" y="4886325"/>
          <p14:tracePt t="75453" x="6958013" y="4881563"/>
          <p14:tracePt t="75459" x="6958013" y="4878388"/>
          <p14:tracePt t="75467" x="6958013" y="4870450"/>
          <p14:tracePt t="75475" x="6958013" y="4862513"/>
          <p14:tracePt t="75484" x="6958013" y="4851400"/>
          <p14:tracePt t="75493" x="6954838" y="4835525"/>
          <p14:tracePt t="75500" x="6954838" y="4832350"/>
          <p14:tracePt t="75508" x="6950075" y="4824413"/>
          <p14:tracePt t="75517" x="6946900" y="4819650"/>
          <p14:tracePt t="75524" x="6946900" y="4816475"/>
          <p14:tracePt t="75541" x="6943725" y="4808538"/>
          <p14:tracePt t="75619" x="6946900" y="4808538"/>
          <p14:tracePt t="75627" x="6954838" y="4808538"/>
          <p14:tracePt t="75637" x="6965950" y="4808538"/>
          <p14:tracePt t="75643" x="6978650" y="4808538"/>
          <p14:tracePt t="75654" x="7000875" y="4808538"/>
          <p14:tracePt t="75660" x="7008813" y="4808538"/>
          <p14:tracePt t="75669" x="7011988" y="4808538"/>
          <p14:tracePt t="75676" x="7016750" y="4808538"/>
          <p14:tracePt t="75684" x="7024688" y="4808538"/>
          <p14:tracePt t="75692" x="7027863" y="4805363"/>
          <p14:tracePt t="75700" x="7035800" y="4805363"/>
          <p14:tracePt t="75708" x="7038975" y="4805363"/>
          <p14:tracePt t="75717" x="7043738" y="4805363"/>
          <p14:tracePt t="75725" x="7051675" y="4805363"/>
          <p14:tracePt t="75735" x="7059613" y="4805363"/>
          <p14:tracePt t="75740" x="7081838" y="4800600"/>
          <p14:tracePt t="75747" x="7100888" y="4800600"/>
          <p14:tracePt t="75756" x="7119938" y="4792663"/>
          <p14:tracePt t="75763" x="7151688" y="4792663"/>
          <p14:tracePt t="75772" x="7189788" y="4781550"/>
          <p14:tracePt t="75780" x="7243763" y="4773613"/>
          <p14:tracePt t="75787" x="7289800" y="4770438"/>
          <p14:tracePt t="75795" x="7329488" y="4754563"/>
          <p14:tracePt t="75804" x="7343775" y="4754563"/>
          <p14:tracePt t="75811" x="7348538" y="4754563"/>
          <p14:tracePt t="75820" x="7351713" y="4751388"/>
          <p14:tracePt t="75837" x="7340600" y="4746625"/>
          <p14:tracePt t="75843" x="7329488" y="4746625"/>
          <p14:tracePt t="75851" x="7305675" y="4743450"/>
          <p14:tracePt t="75860" x="7289800" y="4735513"/>
          <p14:tracePt t="75867" x="7278688" y="4730750"/>
          <p14:tracePt t="75875" x="7262813" y="4727575"/>
          <p14:tracePt t="75883" x="7248525" y="4724400"/>
          <p14:tracePt t="75892" x="7232650" y="4716463"/>
          <p14:tracePt t="75899" x="7224713" y="4711700"/>
          <p14:tracePt t="75931" x="7224713" y="4708525"/>
          <p14:tracePt t="75941" x="7240588" y="4703763"/>
          <p14:tracePt t="75950" x="7262813" y="4703763"/>
          <p14:tracePt t="75956" x="7294563" y="4703763"/>
          <p14:tracePt t="75971" x="7413625" y="4703763"/>
          <p14:tracePt t="75979" x="7475538" y="4703763"/>
          <p14:tracePt t="75987" x="7521575" y="4703763"/>
          <p14:tracePt t="75996" x="7537450" y="4703763"/>
          <p14:tracePt t="76005" x="7545388" y="4703763"/>
          <p14:tracePt t="76036" x="7529513" y="4703763"/>
          <p14:tracePt t="76043" x="7518400" y="4703763"/>
          <p14:tracePt t="76052" x="7502525" y="4703763"/>
          <p14:tracePt t="76061" x="7483475" y="4703763"/>
          <p14:tracePt t="76069" x="7467600" y="4692650"/>
          <p14:tracePt t="76076" x="7448550" y="4692650"/>
          <p14:tracePt t="76083" x="7437438" y="4692650"/>
          <p14:tracePt t="76092" x="7429500" y="4692650"/>
          <p14:tracePt t="76125" x="7429500" y="4684713"/>
          <p14:tracePt t="76131" x="7440613" y="4684713"/>
          <p14:tracePt t="76140" x="7467600" y="4684713"/>
          <p14:tracePt t="76147" x="7521575" y="4684713"/>
          <p14:tracePt t="76156" x="7575550" y="4689475"/>
          <p14:tracePt t="76163" x="7629525" y="4689475"/>
          <p14:tracePt t="76172" x="7710488" y="4697413"/>
          <p14:tracePt t="76180" x="7791450" y="4703763"/>
          <p14:tracePt t="76188" x="7815263" y="4703763"/>
          <p14:tracePt t="76195" x="7823200" y="4703763"/>
          <p14:tracePt t="76203" x="7826375" y="4708525"/>
          <p14:tracePt t="76220" x="7823200" y="4711700"/>
          <p14:tracePt t="76227" x="7788275" y="4711700"/>
          <p14:tracePt t="76237" x="7761288" y="4711700"/>
          <p14:tracePt t="76244" x="7723188" y="4708525"/>
          <p14:tracePt t="76251" x="7691438" y="4703763"/>
          <p14:tracePt t="76259" x="7637463" y="4689475"/>
          <p14:tracePt t="76267" x="7572375" y="4681538"/>
          <p14:tracePt t="76276" x="7526338" y="4673600"/>
          <p14:tracePt t="76284" x="7486650" y="4670425"/>
          <p14:tracePt t="76293" x="7467600" y="4670425"/>
          <p14:tracePt t="76323" x="7486650" y="4665663"/>
          <p14:tracePt t="76331" x="7513638" y="4665663"/>
          <p14:tracePt t="76341" x="7548563" y="4665663"/>
          <p14:tracePt t="76348" x="7615238" y="4665663"/>
          <p14:tracePt t="76356" x="7669213" y="4681538"/>
          <p14:tracePt t="76363" x="7715250" y="4689475"/>
          <p14:tracePt t="76372" x="7731125" y="4692650"/>
          <p14:tracePt t="76379" x="7742238" y="4692650"/>
          <p14:tracePt t="76405" x="7742238" y="4697413"/>
          <p14:tracePt t="76411" x="7734300" y="4700588"/>
          <p14:tracePt t="76421" x="7715250" y="4708525"/>
          <p14:tracePt t="76427" x="7696200" y="4708525"/>
          <p14:tracePt t="76435" x="7677150" y="4708525"/>
          <p14:tracePt t="76443" x="7661275" y="4708525"/>
          <p14:tracePt t="76453" x="7645400" y="4708525"/>
          <p14:tracePt t="76461" x="7626350" y="4708525"/>
          <p14:tracePt t="76476" x="7623175" y="4708525"/>
          <p14:tracePt t="76485" x="7618413" y="4708525"/>
          <p14:tracePt t="76509" x="7629525" y="4708525"/>
          <p14:tracePt t="76518" x="7642225" y="4708525"/>
          <p14:tracePt t="76525" x="7661275" y="4708525"/>
          <p14:tracePt t="76532" x="7664450" y="4708525"/>
          <p14:tracePt t="76595" x="7661275" y="4708525"/>
          <p14:tracePt t="76603" x="7653338" y="4708525"/>
          <p14:tracePt t="76611" x="7637463" y="4708525"/>
          <p14:tracePt t="76622" x="7610475" y="4716463"/>
          <p14:tracePt t="76628" x="7596188" y="4719638"/>
          <p14:tracePt t="76637" x="7580313" y="4719638"/>
          <p14:tracePt t="76644" x="7575550" y="4719638"/>
          <p14:tracePt t="76651" x="7572375" y="4719638"/>
          <p14:tracePt t="76660" x="7572375" y="4724400"/>
          <p14:tracePt t="76668" x="7567613" y="4724400"/>
          <p14:tracePt t="76708" x="7572375" y="4724400"/>
          <p14:tracePt t="76796" x="7567613" y="4724400"/>
          <p14:tracePt t="76939" x="7564438" y="4724400"/>
          <p14:tracePt t="76947" x="7556500" y="4727575"/>
          <p14:tracePt t="76962" x="7553325" y="4727575"/>
          <p14:tracePt t="76966" x="7548563" y="4727575"/>
          <p14:tracePt t="76980" x="7540625" y="4727575"/>
          <p14:tracePt t="77132" x="7537450" y="4727575"/>
          <p14:tracePt t="80516" x="7540625" y="4724400"/>
          <p14:tracePt t="80621" x="7540625" y="4719638"/>
          <p14:tracePt t="81444" x="7545388" y="4711700"/>
          <p14:tracePt t="81796" x="7545388" y="4708525"/>
          <p14:tracePt t="82412" x="7548563" y="4703763"/>
          <p14:tracePt t="82429" x="7556500" y="4703763"/>
          <p14:tracePt t="82444" x="7567613" y="4703763"/>
          <p14:tracePt t="82452" x="7575550" y="4703763"/>
          <p14:tracePt t="82461" x="7583488" y="4703763"/>
          <p14:tracePt t="82468" x="7599363" y="4703763"/>
          <p14:tracePt t="82477" x="7607300" y="4700588"/>
          <p14:tracePt t="82484" x="7618413" y="4697413"/>
          <p14:tracePt t="82493" x="7626350" y="4689475"/>
          <p14:tracePt t="82500" x="7634288" y="4689475"/>
          <p14:tracePt t="82508" x="7637463" y="4684713"/>
          <p14:tracePt t="82523" x="7642225" y="4681538"/>
          <p14:tracePt t="82540" x="7645400" y="4681538"/>
          <p14:tracePt t="82550" x="7650163" y="4676775"/>
          <p14:tracePt t="82565" x="7653338" y="4673600"/>
          <p14:tracePt t="82573" x="7669213" y="4665663"/>
          <p14:tracePt t="82581" x="7672388" y="4665663"/>
          <p14:tracePt t="82590" x="7688263" y="4662488"/>
          <p14:tracePt t="82598" x="7699375" y="4654550"/>
          <p14:tracePt t="82604" x="7718425" y="4646613"/>
          <p14:tracePt t="82612" x="7742238" y="4635500"/>
          <p14:tracePt t="82620" x="7772400" y="4622800"/>
          <p14:tracePt t="82630" x="7804150" y="4603750"/>
          <p14:tracePt t="82636" x="7826375" y="4600575"/>
          <p14:tracePt t="82645" x="7839075" y="4589463"/>
          <p14:tracePt t="82652" x="7842250" y="4584700"/>
          <p14:tracePt t="82796" x="7842250" y="4581525"/>
          <p14:tracePt t="82804" x="7847013" y="4576763"/>
          <p14:tracePt t="82813" x="7850188" y="4573588"/>
          <p14:tracePt t="82820" x="7861300" y="4568825"/>
          <p14:tracePt t="82829" x="7866063" y="4565650"/>
          <p14:tracePt t="82836" x="7874000" y="4557713"/>
          <p14:tracePt t="82844" x="7877175" y="4554538"/>
          <p14:tracePt t="82852" x="7880350" y="4546600"/>
          <p14:tracePt t="82862" x="7880350" y="4533900"/>
          <p14:tracePt t="82868" x="7880350" y="4530725"/>
          <p14:tracePt t="82932" x="7880350" y="4527550"/>
          <p14:tracePt t="82964" x="7880350" y="4522788"/>
          <p14:tracePt t="82972" x="7880350" y="4519613"/>
          <p14:tracePt t="82981" x="7880350" y="4514850"/>
          <p14:tracePt t="82988" x="7880350" y="4511675"/>
          <p14:tracePt t="82996" x="7877175" y="4500563"/>
          <p14:tracePt t="83004" x="7861300" y="4484688"/>
          <p14:tracePt t="83013" x="7858125" y="4476750"/>
          <p14:tracePt t="83020" x="7847013" y="4460875"/>
          <p14:tracePt t="83029" x="7839075" y="4452938"/>
          <p14:tracePt t="83036" x="7815263" y="4430713"/>
          <p14:tracePt t="83046" x="7804150" y="4419600"/>
          <p14:tracePt t="83084" x="7804150" y="4414838"/>
          <p14:tracePt t="83092" x="7815263" y="4411663"/>
          <p14:tracePt t="83100" x="7842250" y="4411663"/>
          <p14:tracePt t="83107" x="7880350" y="4419600"/>
          <p14:tracePt t="83116" x="7900988" y="4425950"/>
          <p14:tracePt t="83125" x="7954963" y="4430713"/>
          <p14:tracePt t="83132" x="8027988" y="4446588"/>
          <p14:tracePt t="83141" x="8093075" y="4452938"/>
          <p14:tracePt t="83149" x="8174038" y="4468813"/>
          <p14:tracePt t="83158" x="8240713" y="4484688"/>
          <p14:tracePt t="83165" x="8294688" y="4487863"/>
          <p14:tracePt t="83175" x="8324850" y="4503738"/>
          <p14:tracePt t="83181" x="8328025" y="4503738"/>
          <p14:tracePt t="83221" x="8324850" y="4506913"/>
          <p14:tracePt t="83229" x="8316913" y="4506913"/>
          <p14:tracePt t="83236" x="8305800" y="4506913"/>
          <p14:tracePt t="83245" x="8294688" y="4506913"/>
          <p14:tracePt t="83251" x="8278813" y="4506913"/>
          <p14:tracePt t="83261" x="8255000" y="4503738"/>
          <p14:tracePt t="83268" x="8247063" y="4503738"/>
          <p14:tracePt t="83277" x="8240713" y="4500563"/>
          <p14:tracePt t="83284" x="8235950" y="4500563"/>
          <p14:tracePt t="83326" x="8247063" y="4500563"/>
          <p14:tracePt t="83332" x="8259763" y="4500563"/>
          <p14:tracePt t="83340" x="8286750" y="4500563"/>
          <p14:tracePt t="83349" x="8321675" y="4500563"/>
          <p14:tracePt t="83358" x="8359775" y="4500563"/>
          <p14:tracePt t="83365" x="8429625" y="4500563"/>
          <p14:tracePt t="83372" x="8502650" y="4500563"/>
          <p14:tracePt t="83381" x="8572500" y="4500563"/>
          <p14:tracePt t="83388" x="8610600" y="4500563"/>
          <p14:tracePt t="83397" x="8637588" y="4500563"/>
          <p14:tracePt t="83404" x="8645525" y="4500563"/>
          <p14:tracePt t="83415" x="8648700" y="4500563"/>
          <p14:tracePt t="83466" x="8653463" y="4495800"/>
          <p14:tracePt t="83471" x="8656638" y="4495800"/>
          <p14:tracePt t="83476" x="8656638" y="4492625"/>
          <p14:tracePt t="83484" x="8659813" y="4487863"/>
          <p14:tracePt t="83491" x="8672513" y="4484688"/>
          <p14:tracePt t="83501" x="8680450" y="4479925"/>
          <p14:tracePt t="83508" x="8694738" y="4476750"/>
          <p14:tracePt t="83516" x="8715375" y="4468813"/>
          <p14:tracePt t="83525" x="8745538" y="4457700"/>
          <p14:tracePt t="83533" x="8791575" y="4446588"/>
          <p14:tracePt t="83541" x="8837613" y="4438650"/>
          <p14:tracePt t="83549" x="8896350" y="4414838"/>
          <p14:tracePt t="83558" x="8953500" y="4403725"/>
          <p14:tracePt t="83565" x="8980488" y="4392613"/>
          <p14:tracePt t="83575" x="9004300" y="4379913"/>
          <p14:tracePt t="83582" x="9020175" y="4371975"/>
          <p14:tracePt t="83589" x="9020175" y="4368800"/>
          <p14:tracePt t="83604" x="9023350" y="4360863"/>
          <p14:tracePt t="83613" x="9023350" y="4352925"/>
          <p14:tracePt t="83620" x="9015413" y="4341813"/>
          <p14:tracePt t="83630" x="9004300" y="4333875"/>
          <p14:tracePt t="83636" x="8996363" y="4330700"/>
          <p14:tracePt t="83646" x="8980488" y="4318000"/>
          <p14:tracePt t="83652" x="8977313" y="4318000"/>
          <p14:tracePt t="83701" x="8980488" y="4314825"/>
          <p14:tracePt t="83708" x="8988425" y="4314825"/>
          <p14:tracePt t="83716" x="9004300" y="4314825"/>
          <p14:tracePt t="83727" x="9020175" y="4314825"/>
          <p14:tracePt t="83734" x="9031288" y="4314825"/>
          <p14:tracePt t="83741" x="9053513" y="4314825"/>
          <p14:tracePt t="83751" x="9061450" y="4314825"/>
          <p14:tracePt t="83758" x="9069388" y="4314825"/>
          <p14:tracePt t="83788" x="9058275" y="4310063"/>
          <p14:tracePt t="83797" x="9034463" y="4303713"/>
          <p14:tracePt t="83804" x="9004300" y="4291013"/>
          <p14:tracePt t="83815" x="8966200" y="4279900"/>
          <p14:tracePt t="83820" x="8945563" y="4279900"/>
          <p14:tracePt t="83828" x="8918575" y="4276725"/>
          <p14:tracePt t="83836" x="8872538" y="4268788"/>
          <p14:tracePt t="83846" x="8856663" y="4268788"/>
          <p14:tracePt t="83852" x="8853488" y="4268788"/>
          <p14:tracePt t="83861" x="8850313" y="4268788"/>
          <p14:tracePt t="83893" x="8853488" y="4268788"/>
          <p14:tracePt t="83900" x="8877300" y="4268788"/>
          <p14:tracePt t="83909" x="8904288" y="4271963"/>
          <p14:tracePt t="83917" x="8931275" y="4279900"/>
          <p14:tracePt t="83927" x="8988425" y="4287838"/>
          <p14:tracePt t="83933" x="9034463" y="4298950"/>
          <p14:tracePt t="83942" x="9088438" y="4306888"/>
          <p14:tracePt t="83948" x="9115425" y="4306888"/>
          <p14:tracePt t="83962" x="9131300" y="4310063"/>
          <p14:tracePt t="84004" x="9123363" y="4310063"/>
          <p14:tracePt t="84012" x="9120188" y="4310063"/>
          <p14:tracePt t="84020" x="9109075" y="4310063"/>
          <p14:tracePt t="84052" x="9104313" y="4310063"/>
          <p14:tracePt t="84061" x="9101138" y="4310063"/>
          <p14:tracePt t="84068" x="9096375" y="4310063"/>
          <p14:tracePt t="84076" x="9093200" y="4314825"/>
          <p14:tracePt t="84085" x="9088438" y="4314825"/>
          <p14:tracePt t="84101" x="9093200" y="4322763"/>
          <p14:tracePt t="84108" x="9101138" y="4322763"/>
          <p14:tracePt t="84117" x="9112250" y="4322763"/>
          <p14:tracePt t="84127" x="9128125" y="4333875"/>
          <p14:tracePt t="84213" x="9115425" y="4333875"/>
          <p14:tracePt t="84220" x="9112250" y="4330700"/>
          <p14:tracePt t="84229" x="9109075" y="4330700"/>
          <p14:tracePt t="84373" x="9104313" y="4325938"/>
          <p14:tracePt t="84381" x="9101138" y="4325938"/>
          <p14:tracePt t="84437" x="9109075" y="4325938"/>
          <p14:tracePt t="84445" x="9120188" y="4325938"/>
          <p14:tracePt t="84454" x="9139238" y="4325938"/>
          <p14:tracePt t="84462" x="9166225" y="4325938"/>
          <p14:tracePt t="84469" x="9201150" y="4325938"/>
          <p14:tracePt t="84478" x="9247188" y="4325938"/>
          <p14:tracePt t="84486" x="9263063" y="4325938"/>
          <p14:tracePt t="84492" x="9271000" y="4325938"/>
          <p14:tracePt t="84524" x="9271000" y="4322763"/>
          <p14:tracePt t="84532" x="9263063" y="4318000"/>
          <p14:tracePt t="84543" x="9247188" y="4314825"/>
          <p14:tracePt t="84550" x="9220200" y="4303713"/>
          <p14:tracePt t="84560" x="9196388" y="4295775"/>
          <p14:tracePt t="84565" x="9166225" y="4283075"/>
          <p14:tracePt t="84572" x="9147175" y="4279900"/>
          <p14:tracePt t="84581" x="9142413" y="4279900"/>
          <p14:tracePt t="84587" x="9139238" y="4279900"/>
          <p14:tracePt t="84636" x="9150350" y="4283075"/>
          <p14:tracePt t="84645" x="9174163" y="4295775"/>
          <p14:tracePt t="84653" x="9212263" y="4306888"/>
          <p14:tracePt t="84662" x="9271000" y="4322763"/>
          <p14:tracePt t="84670" x="9317038" y="4325938"/>
          <p14:tracePt t="84676" x="9344025" y="4338638"/>
          <p14:tracePt t="84687" x="9374188" y="4338638"/>
          <p14:tracePt t="84701" x="9382125" y="4338638"/>
          <p14:tracePt t="84733" x="9378950" y="4338638"/>
          <p14:tracePt t="84741" x="9363075" y="4338638"/>
          <p14:tracePt t="84749" x="9336088" y="4333875"/>
          <p14:tracePt t="84756" x="9324975" y="4325938"/>
          <p14:tracePt t="84765" x="9309100" y="4325938"/>
          <p14:tracePt t="84773" x="9301163" y="4322763"/>
          <p14:tracePt t="84782" x="9297988" y="4322763"/>
          <p14:tracePt t="84821" x="9301163" y="4322763"/>
          <p14:tracePt t="84830" x="9320213" y="4322763"/>
          <p14:tracePt t="84837" x="9344025" y="4322763"/>
          <p14:tracePt t="84844" x="9390063" y="4330700"/>
          <p14:tracePt t="84852" x="9417050" y="4338638"/>
          <p14:tracePt t="84862" x="9459913" y="4349750"/>
          <p14:tracePt t="84868" x="9478963" y="4349750"/>
          <p14:tracePt t="84876" x="9498013" y="4352925"/>
          <p14:tracePt t="84908" x="9494838" y="4352925"/>
          <p14:tracePt t="84916" x="9486900" y="4352925"/>
          <p14:tracePt t="84927" x="9463088" y="4352925"/>
          <p14:tracePt t="84933" x="9428163" y="4352925"/>
          <p14:tracePt t="84943" x="9398000" y="4341813"/>
          <p14:tracePt t="84950" x="9378950" y="4341813"/>
          <p14:tracePt t="84957" x="9371013" y="4341813"/>
          <p14:tracePt t="84967" x="9363075" y="4341813"/>
          <p14:tracePt t="85015" x="9371013" y="4341813"/>
          <p14:tracePt t="85020" x="9386888" y="4341813"/>
          <p14:tracePt t="85028" x="9417050" y="4344988"/>
          <p14:tracePt t="85036" x="9444038" y="4352925"/>
          <p14:tracePt t="85045" x="9467850" y="4357688"/>
          <p14:tracePt t="85053" x="9474200" y="4357688"/>
          <p14:tracePt t="85064" x="9478963" y="4357688"/>
          <p14:tracePt t="85109" x="9471025" y="4357688"/>
          <p14:tracePt t="85118" x="9455150" y="4349750"/>
          <p14:tracePt t="85125" x="9440863" y="4341813"/>
          <p14:tracePt t="85144" x="9436100" y="4338638"/>
          <p14:tracePt t="85150" x="9432925" y="4338638"/>
          <p14:tracePt t="85212" x="9432925" y="4344988"/>
          <p14:tracePt t="85221" x="9432925" y="4349750"/>
          <p14:tracePt t="85268" x="9432925" y="4352925"/>
          <p14:tracePt t="85286" x="9432925" y="4357688"/>
          <p14:tracePt t="85357" x="9428163" y="4357688"/>
          <p14:tracePt t="85364" x="9424988" y="4357688"/>
          <p14:tracePt t="85517" x="9424988" y="4365625"/>
          <p14:tracePt t="85612" x="9417050" y="4365625"/>
          <p14:tracePt t="85652" x="9417050" y="4371975"/>
          <p14:tracePt t="85685" x="9417050" y="4376738"/>
          <p14:tracePt t="85733" x="9417050" y="4379913"/>
          <p14:tracePt t="85741" x="9417050" y="4384675"/>
          <p14:tracePt t="85829" x="9417050" y="4387850"/>
          <p14:tracePt t="86085" x="9409113" y="4376738"/>
          <p14:tracePt t="86093" x="9401175" y="4371975"/>
          <p14:tracePt t="86109" x="9393238" y="4368800"/>
          <p14:tracePt t="86118" x="9382125" y="4360863"/>
          <p14:tracePt t="86126" x="9374188" y="4352925"/>
          <p14:tracePt t="86133" x="9371013" y="4349750"/>
          <p14:tracePt t="86149" x="9366250" y="4349750"/>
          <p14:tracePt t="86166" x="9363075" y="4349750"/>
          <p14:tracePt t="86173" x="9359900" y="4344988"/>
          <p14:tracePt t="86182" x="9355138" y="4344988"/>
          <p14:tracePt t="86188" x="9347200" y="4344988"/>
          <p14:tracePt t="86205" x="9336088" y="4341813"/>
          <p14:tracePt t="86214" x="9328150" y="4341813"/>
          <p14:tracePt t="86221" x="9309100" y="4341813"/>
          <p14:tracePt t="86237" x="9301163" y="4341813"/>
          <p14:tracePt t="86245" x="9297988" y="4341813"/>
          <p14:tracePt t="86253" x="9293225" y="4341813"/>
          <p14:tracePt t="86270" x="9290050" y="4341813"/>
          <p14:tracePt t="86333" x="9285288" y="4341813"/>
          <p14:tracePt t="86341" x="9271000" y="4338638"/>
          <p14:tracePt t="86350" x="9263063" y="4333875"/>
          <p14:tracePt t="86356" x="9239250" y="4318000"/>
          <p14:tracePt t="86365" x="9223375" y="4310063"/>
          <p14:tracePt t="86373" x="9204325" y="4298950"/>
          <p14:tracePt t="86383" x="9190038" y="4295775"/>
          <p14:tracePt t="86389" x="9166225" y="4283075"/>
          <p14:tracePt t="86398" x="9158288" y="4283075"/>
          <p14:tracePt t="86405" x="9150350" y="4279900"/>
          <p14:tracePt t="86492" x="9150350" y="4276725"/>
          <p14:tracePt t="86637" x="9155113" y="4271963"/>
          <p14:tracePt t="86646" x="9163050" y="4271963"/>
          <p14:tracePt t="86654" x="9169400" y="4271963"/>
          <p14:tracePt t="86662" x="9193213" y="4271963"/>
          <p14:tracePt t="86672" x="9204325" y="4271963"/>
          <p14:tracePt t="86679" x="9220200" y="4271963"/>
          <p14:tracePt t="86735" x="9217025" y="4271963"/>
          <p14:tracePt t="86742" x="9193213" y="4271963"/>
          <p14:tracePt t="86750" x="9174163" y="4260850"/>
          <p14:tracePt t="86757" x="9150350" y="4249738"/>
          <p14:tracePt t="86765" x="9136063" y="4249738"/>
          <p14:tracePt t="86772" x="9131300" y="4249738"/>
          <p14:tracePt t="86782" x="9128125" y="4244975"/>
          <p14:tracePt t="86821" x="9128125" y="4249738"/>
          <p14:tracePt t="86827" x="9158288" y="4256088"/>
          <p14:tracePt t="86838" x="9169400" y="4260850"/>
          <p14:tracePt t="86847" x="9220200" y="4271963"/>
          <p14:tracePt t="86854" x="9285288" y="4287838"/>
          <p14:tracePt t="86862" x="9320213" y="4287838"/>
          <p14:tracePt t="86870" x="9344025" y="4295775"/>
          <p14:tracePt t="86878" x="9351963" y="4298950"/>
          <p14:tracePt t="86925" x="9347200" y="4283075"/>
          <p14:tracePt t="86934" x="9324975" y="4260850"/>
          <p14:tracePt t="86941" x="9305925" y="4256088"/>
          <p14:tracePt t="86950" x="9282113" y="4244975"/>
          <p14:tracePt t="86957" x="9266238" y="4244975"/>
          <p14:tracePt t="86966" x="9263063" y="4244975"/>
          <p14:tracePt t="87021" x="9263063" y="4249738"/>
          <p14:tracePt t="87030" x="9277350" y="4256088"/>
          <p14:tracePt t="87038" x="9285288" y="4260850"/>
          <p14:tracePt t="87045" x="9297988" y="4260850"/>
          <p14:tracePt t="87102" x="9297988" y="4264025"/>
          <p14:tracePt t="87109" x="9293225" y="4264025"/>
          <p14:tracePt t="87117" x="9285288" y="4264025"/>
          <p14:tracePt t="87126" x="9282113" y="4264025"/>
          <p14:tracePt t="87134" x="9277350" y="4264025"/>
          <p14:tracePt t="87189" x="9277350" y="4268788"/>
          <p14:tracePt t="87198" x="9277350" y="4276725"/>
          <p14:tracePt t="87205" x="9285288" y="4283075"/>
          <p14:tracePt t="87214" x="9290050" y="4295775"/>
          <p14:tracePt t="87221" x="9301163" y="4298950"/>
          <p14:tracePt t="87228" x="9309100" y="4303713"/>
          <p14:tracePt t="87238" x="9312275" y="4306888"/>
          <p14:tracePt t="87780" x="9309100" y="4310063"/>
          <p14:tracePt t="87799" x="9305925" y="4310063"/>
          <p14:tracePt t="87829" x="9301163" y="4310063"/>
          <p14:tracePt t="87837" x="9297988" y="4310063"/>
          <p14:tracePt t="88044" x="9293225" y="4310063"/>
          <p14:tracePt t="88117" x="9290050" y="4310063"/>
          <p14:tracePt t="88565" x="9293225" y="4310063"/>
          <p14:tracePt t="88573" x="9301163" y="4310063"/>
          <p14:tracePt t="88581" x="9312275" y="4310063"/>
          <p14:tracePt t="88590" x="9332913" y="4318000"/>
          <p14:tracePt t="88596" x="9351963" y="4322763"/>
          <p14:tracePt t="88606" x="9401175" y="4330700"/>
          <p14:tracePt t="88613" x="9420225" y="4330700"/>
          <p14:tracePt t="88621" x="9455150" y="4330700"/>
          <p14:tracePt t="88630" x="9490075" y="4330700"/>
          <p14:tracePt t="88638" x="9529763" y="4330700"/>
          <p14:tracePt t="88647" x="9556750" y="4330700"/>
          <p14:tracePt t="88654" x="9575800" y="4325938"/>
          <p14:tracePt t="88661" x="9594850" y="4325938"/>
          <p14:tracePt t="88670" x="9610725" y="4322763"/>
          <p14:tracePt t="88676" x="9625013" y="4318000"/>
          <p14:tracePt t="88687" x="9632950" y="4318000"/>
          <p14:tracePt t="88693" x="9637713" y="4314825"/>
          <p14:tracePt t="88710" x="9644063" y="4314825"/>
          <p14:tracePt t="88725" x="9648825" y="4310063"/>
          <p14:tracePt t="88734" x="9659938" y="4310063"/>
          <p14:tracePt t="88741" x="9667875" y="4310063"/>
          <p14:tracePt t="88751" x="9683750" y="4310063"/>
          <p14:tracePt t="88758" x="9702800" y="4310063"/>
          <p14:tracePt t="88764" x="9721850" y="4310063"/>
          <p14:tracePt t="88774" x="9748838" y="4310063"/>
          <p14:tracePt t="88781" x="9786938" y="4314825"/>
          <p14:tracePt t="88791" x="9834563" y="4314825"/>
          <p14:tracePt t="88797" x="9861550" y="4318000"/>
          <p14:tracePt t="88806" x="9899650" y="4318000"/>
          <p14:tracePt t="88814" x="9926638" y="4318000"/>
          <p14:tracePt t="88822" x="9945688" y="4318000"/>
          <p14:tracePt t="88830" x="9950450" y="4318000"/>
          <p14:tracePt t="88838" x="9953625" y="4318000"/>
          <p14:tracePt t="88973" x="9956800" y="4318000"/>
          <p14:tracePt t="88982" x="9961563" y="4318000"/>
          <p14:tracePt t="88989" x="9964738" y="4318000"/>
          <p14:tracePt t="88998" x="9969500" y="4318000"/>
          <p14:tracePt t="89006" x="9972675" y="4318000"/>
          <p14:tracePt t="89054" x="9977438" y="4318000"/>
          <p14:tracePt t="89101" x="9980613" y="4318000"/>
          <p14:tracePt t="89118" x="9988550" y="4318000"/>
          <p14:tracePt t="89126" x="9996488" y="4318000"/>
          <p14:tracePt t="89143" x="10010775" y="4322763"/>
          <p14:tracePt t="89151" x="10023475" y="4322763"/>
          <p14:tracePt t="89159" x="10031413" y="4322763"/>
          <p14:tracePt t="89164" x="10037763" y="4322763"/>
          <p14:tracePt t="89173" x="10045700" y="4322763"/>
          <p14:tracePt t="89180" x="10050463" y="4322763"/>
          <p14:tracePt t="89605" x="10045700" y="4322763"/>
          <p14:tracePt t="89613" x="10042525" y="4322763"/>
          <p14:tracePt t="90221" x="10037763" y="4318000"/>
          <p14:tracePt t="90453" x="10034588" y="4318000"/>
          <p14:tracePt t="90471" x="10031413" y="4318000"/>
          <p14:tracePt t="90486" x="10026650" y="4318000"/>
          <p14:tracePt t="90493" x="10018713" y="4318000"/>
          <p14:tracePt t="90518" x="10015538" y="4314825"/>
          <p14:tracePt t="90525" x="10010775" y="4314825"/>
          <p14:tracePt t="90846" x="10004425" y="4314825"/>
          <p14:tracePt t="90862" x="9999663" y="4314825"/>
          <p14:tracePt t="90878" x="9999663" y="4318000"/>
          <p14:tracePt t="90886" x="9996488" y="4322763"/>
          <p14:tracePt t="90894" x="9996488" y="4325938"/>
          <p14:tracePt t="90902" x="9991725" y="4338638"/>
          <p14:tracePt t="90909" x="9991725" y="4344988"/>
          <p14:tracePt t="90917" x="9991725" y="4352925"/>
          <p14:tracePt t="90926" x="9988550" y="4360863"/>
          <p14:tracePt t="90932" x="9983788" y="4376738"/>
          <p14:tracePt t="90942" x="9977438" y="4387850"/>
          <p14:tracePt t="90949" x="9977438" y="4395788"/>
          <p14:tracePt t="90958" x="9972675" y="4403725"/>
          <p14:tracePt t="90969" x="9972675" y="4414838"/>
          <p14:tracePt t="90973" x="9969500" y="4425950"/>
          <p14:tracePt t="90982" x="9964738" y="4441825"/>
          <p14:tracePt t="90989" x="9956800" y="4457700"/>
          <p14:tracePt t="90998" x="9956800" y="4476750"/>
          <p14:tracePt t="91006" x="9953625" y="4500563"/>
          <p14:tracePt t="91013" x="9945688" y="4527550"/>
          <p14:tracePt t="91022" x="9945688" y="4565650"/>
          <p14:tracePt t="91030" x="9945688" y="4592638"/>
          <p14:tracePt t="91038" x="9945688" y="4619625"/>
          <p14:tracePt t="91045" x="9950450" y="4657725"/>
          <p14:tracePt t="91054" x="9956800" y="4689475"/>
          <p14:tracePt t="91062" x="9961563" y="4743450"/>
          <p14:tracePt t="91070" x="9977438" y="4797425"/>
          <p14:tracePt t="91077" x="9996488" y="4854575"/>
          <p14:tracePt t="91086" x="10010775" y="4921250"/>
          <p14:tracePt t="91093" x="10018713" y="4967288"/>
          <p14:tracePt t="91102" x="10026650" y="5029200"/>
          <p14:tracePt t="91110" x="10031413" y="5075238"/>
          <p14:tracePt t="91117" x="10031413" y="5121275"/>
          <p14:tracePt t="91303" x="9883775" y="5553075"/>
          <p14:tracePt t="91311" x="9856788" y="5557838"/>
          <p14:tracePt t="91318" x="9834563" y="5557838"/>
          <p14:tracePt t="91326" x="9813925" y="5565775"/>
          <p14:tracePt t="91334" x="9794875" y="5565775"/>
          <p14:tracePt t="91343" x="9783763" y="5565775"/>
          <p14:tracePt t="91351" x="9772650" y="5565775"/>
          <p14:tracePt t="91359" x="9767888" y="5565775"/>
          <p14:tracePt t="91366" x="9759950" y="5565775"/>
          <p14:tracePt t="91382" x="9756775" y="5565775"/>
          <p14:tracePt t="91389" x="9753600" y="5565775"/>
          <p14:tracePt t="91397" x="9745663" y="5565775"/>
          <p14:tracePt t="91408" x="9721850" y="5561013"/>
          <p14:tracePt t="91413" x="9705975" y="5561013"/>
          <p14:tracePt t="91422" x="9686925" y="5561013"/>
          <p14:tracePt t="91429" x="9659938" y="5557838"/>
          <p14:tracePt t="91438" x="9621838" y="5557838"/>
          <p14:tracePt t="91445" x="9594850" y="5557838"/>
          <p14:tracePt t="91454" x="9575800" y="5557838"/>
          <p14:tracePt t="91461" x="9548813" y="5553075"/>
          <p14:tracePt t="91470" x="9529763" y="5553075"/>
          <p14:tracePt t="91477" x="9517063" y="5553075"/>
          <p14:tracePt t="91487" x="9509125" y="5545138"/>
          <p14:tracePt t="91557" x="9505950" y="5545138"/>
          <p14:tracePt t="91566" x="9501188" y="5545138"/>
          <p14:tracePt t="91582" x="9494838" y="5545138"/>
          <p14:tracePt t="91597" x="9490075" y="5545138"/>
          <p14:tracePt t="91613" x="9486900" y="5545138"/>
          <p14:tracePt t="91629" x="9482138" y="5545138"/>
          <p14:tracePt t="91661" x="9478963" y="5545138"/>
          <p14:tracePt t="91677" x="9474200" y="5545138"/>
          <p14:tracePt t="91742" x="9471025" y="5549900"/>
          <p14:tracePt t="91862" x="9467850" y="5549900"/>
          <p14:tracePt t="92077" x="9459913" y="5549900"/>
          <p14:tracePt t="92149" x="9447213" y="5545138"/>
          <p14:tracePt t="92221" x="9447213" y="5541963"/>
          <p14:tracePt t="92269" x="9440863" y="5538788"/>
          <p14:tracePt t="92309" x="9436100" y="5534025"/>
          <p14:tracePt t="92325" x="9428163" y="5530850"/>
          <p14:tracePt t="92342" x="9420225" y="5526088"/>
          <p14:tracePt t="92350" x="9417050" y="5522913"/>
          <p14:tracePt t="92359" x="9413875" y="5518150"/>
          <p14:tracePt t="92367" x="9405938" y="5518150"/>
          <p14:tracePt t="92375" x="9393238" y="5514975"/>
          <p14:tracePt t="92381" x="9386888" y="5514975"/>
          <p14:tracePt t="92390" x="9382125" y="5514975"/>
          <p14:tracePt t="92397" x="9374188" y="5511800"/>
          <p14:tracePt t="92407" x="9363075" y="5511800"/>
          <p14:tracePt t="92423" x="9355138" y="5511800"/>
          <p14:tracePt t="92534" x="9347200" y="5511800"/>
          <p14:tracePt t="92541" x="9344025" y="5511800"/>
          <p14:tracePt t="92550" x="9339263" y="5511800"/>
          <p14:tracePt t="92558" x="9336088" y="5507038"/>
          <p14:tracePt t="92565" x="9328150" y="5499100"/>
          <p14:tracePt t="92574" x="9320213" y="5499100"/>
          <p14:tracePt t="92581" x="9309100" y="5495925"/>
          <p14:tracePt t="92591" x="9301163" y="5495925"/>
          <p14:tracePt t="92598" x="9293225" y="5491163"/>
          <p14:tracePt t="92607" x="9277350" y="5487988"/>
          <p14:tracePt t="92613" x="9266238" y="5484813"/>
          <p14:tracePt t="92622" x="9258300" y="5476875"/>
          <p14:tracePt t="92629" x="9244013" y="5472113"/>
          <p14:tracePt t="92639" x="9228138" y="5461000"/>
          <p14:tracePt t="92646" x="9220200" y="5457825"/>
          <p14:tracePt t="92655" x="9204325" y="5449888"/>
          <p14:tracePt t="92661" x="9190038" y="5437188"/>
          <p14:tracePt t="92670" x="9174163" y="5426075"/>
          <p14:tracePt t="92677" x="9163050" y="5418138"/>
          <p14:tracePt t="92685" x="9150350" y="5407025"/>
          <p14:tracePt t="92694" x="9131300" y="5387975"/>
          <p14:tracePt t="92704" x="9120188" y="5364163"/>
          <p14:tracePt t="92710" x="9101138" y="5334000"/>
          <p14:tracePt t="92718" x="9093200" y="5310188"/>
          <p14:tracePt t="92726" x="9077325" y="5280025"/>
          <p14:tracePt t="92735" x="9074150" y="5256213"/>
          <p14:tracePt t="92742" x="9069388" y="5229225"/>
          <p14:tracePt t="92751" x="9061450" y="5207000"/>
          <p14:tracePt t="92760" x="9058275" y="5186363"/>
          <p14:tracePt t="92768" x="9058275" y="5159375"/>
          <p14:tracePt t="92774" x="9058275" y="5140325"/>
          <p14:tracePt t="92781" x="9058275" y="5113338"/>
          <p14:tracePt t="92790" x="9058275" y="5083175"/>
          <p14:tracePt t="92797" x="9058275" y="5048250"/>
          <p14:tracePt t="92807" x="9058275" y="5021263"/>
          <p14:tracePt t="92814" x="9058275" y="4997450"/>
          <p14:tracePt t="92823" x="9066213" y="4954588"/>
          <p14:tracePt t="92829" x="9066213" y="4921250"/>
          <p14:tracePt t="92838" x="9077325" y="4889500"/>
          <p14:tracePt t="92844" x="9085263" y="4851400"/>
          <p14:tracePt t="92854" x="9088438" y="4805363"/>
          <p14:tracePt t="92862" x="9096375" y="4778375"/>
          <p14:tracePt t="92872" x="9104313" y="4730750"/>
          <p14:tracePt t="92879" x="9109075" y="4681538"/>
          <p14:tracePt t="92885" x="9109075" y="4638675"/>
          <p14:tracePt t="92894" x="9109075" y="4608513"/>
          <p14:tracePt t="92902" x="9109075" y="4573588"/>
          <p14:tracePt t="92910" x="9096375" y="4549775"/>
          <p14:tracePt t="92917" x="9093200" y="4530725"/>
          <p14:tracePt t="92927" x="9077325" y="4487863"/>
          <p14:tracePt t="92936" x="9066213" y="4468813"/>
          <p14:tracePt t="92942" x="9050338" y="4446588"/>
          <p14:tracePt t="92951" x="9047163" y="4441825"/>
          <p14:tracePt t="92958" x="9034463" y="4425950"/>
          <p14:tracePt t="92970" x="9034463" y="4422775"/>
          <p14:tracePt t="92975" x="9031288" y="4419600"/>
          <p14:tracePt t="92982" x="9026525" y="4411663"/>
          <p14:tracePt t="92999" x="9026525" y="4406900"/>
          <p14:tracePt t="93006" x="9023350" y="4403725"/>
          <p14:tracePt t="93022" x="9023350" y="4398963"/>
          <p14:tracePt t="93030" x="9020175" y="4392613"/>
          <p14:tracePt t="93039" x="9015413" y="4387850"/>
          <p14:tracePt t="93046" x="9012238" y="4379913"/>
          <p14:tracePt t="93054" x="9012238" y="4376738"/>
          <p14:tracePt t="93062" x="8999538" y="4360863"/>
          <p14:tracePt t="93070" x="8993188" y="4352925"/>
          <p14:tracePt t="93077" x="8988425" y="4341813"/>
          <p14:tracePt t="93158" x="8988425" y="4349750"/>
          <p14:tracePt t="93167" x="8999538" y="4376738"/>
          <p14:tracePt t="93174" x="9012238" y="4398963"/>
          <p14:tracePt t="93181" x="9026525" y="4446588"/>
          <p14:tracePt t="93190" x="9039225" y="4484688"/>
          <p14:tracePt t="93197" x="9047163" y="4538663"/>
          <p14:tracePt t="93207" x="9053513" y="4589463"/>
          <p14:tracePt t="93214" x="9061450" y="4649788"/>
          <p14:tracePt t="93223" x="9061450" y="4697413"/>
          <p14:tracePt t="93229" x="9061450" y="4730750"/>
          <p14:tracePt t="93238" x="9061450" y="4786313"/>
          <p14:tracePt t="93245" x="9061450" y="4840288"/>
          <p14:tracePt t="93254" x="9061450" y="4878388"/>
          <p14:tracePt t="93262" x="9061450" y="4913313"/>
          <p14:tracePt t="93271" x="9061450" y="4967288"/>
          <p14:tracePt t="93278" x="9050338" y="5010150"/>
          <p14:tracePt t="93285" x="9050338" y="5043488"/>
          <p14:tracePt t="93294" x="9050338" y="5091113"/>
          <p14:tracePt t="93302" x="9050338" y="5137150"/>
          <p14:tracePt t="93310" x="9050338" y="5191125"/>
          <p14:tracePt t="93319" x="9053513" y="5226050"/>
          <p14:tracePt t="93327" x="9058275" y="5256213"/>
          <p14:tracePt t="93335" x="9066213" y="5287963"/>
          <p14:tracePt t="93342" x="9066213" y="5307013"/>
          <p14:tracePt t="93349" x="9069388" y="5326063"/>
          <p14:tracePt t="93359" x="9069388" y="5341938"/>
          <p14:tracePt t="93365" x="9069388" y="5356225"/>
          <p14:tracePt t="93375" x="9069388" y="5360988"/>
          <p14:tracePt t="93382" x="9069388" y="5372100"/>
          <p14:tracePt t="93391" x="9069388" y="5375275"/>
          <p14:tracePt t="93400" x="9069388" y="5383213"/>
          <p14:tracePt t="93409" x="9066213" y="5387975"/>
          <p14:tracePt t="93413" x="9061450" y="5399088"/>
          <p14:tracePt t="93422" x="9058275" y="5399088"/>
          <p14:tracePt t="93430" x="9058275" y="5402263"/>
          <p14:tracePt t="93439" x="9053513" y="5407025"/>
          <p14:tracePt t="93446" x="9050338" y="5407025"/>
          <p14:tracePt t="93477" x="9047163" y="5407025"/>
          <p14:tracePt t="93494" x="9042400" y="5407025"/>
          <p14:tracePt t="93502" x="9039225" y="5407025"/>
          <p14:tracePt t="93510" x="9031288" y="5407025"/>
          <p14:tracePt t="93519" x="9023350" y="5395913"/>
          <p14:tracePt t="93526" x="9007475" y="5387975"/>
          <p14:tracePt t="93535" x="8999538" y="5375275"/>
          <p14:tracePt t="93542" x="8988425" y="5368925"/>
          <p14:tracePt t="93552" x="8985250" y="5364163"/>
          <p14:tracePt t="93559" x="8977313" y="5360988"/>
          <p14:tracePt t="93566" x="8972550" y="5356225"/>
          <p14:tracePt t="93574" x="8969375" y="5353050"/>
          <p14:tracePt t="93590" x="8966200" y="5353050"/>
          <p14:tracePt t="93637" x="8961438" y="5353050"/>
          <p14:tracePt t="93655" x="8958263" y="5353050"/>
          <p14:tracePt t="93662" x="8953500" y="5353050"/>
          <p14:tracePt t="93671" x="8950325" y="5353050"/>
          <p14:tracePt t="93678" x="8945563" y="5353050"/>
          <p14:tracePt t="93687" x="8939213" y="5353050"/>
          <p14:tracePt t="93726" x="8934450" y="5353050"/>
          <p14:tracePt t="93894" x="8926513" y="5353050"/>
          <p14:tracePt t="93925" x="8926513" y="5356225"/>
          <p14:tracePt t="94070" x="8923338" y="5356225"/>
          <p14:tracePt t="94078" x="8923338" y="5353050"/>
          <p14:tracePt t="94174" x="8918575" y="5353050"/>
          <p14:tracePt t="94198" x="8915400" y="5353050"/>
          <p14:tracePt t="94222" x="8912225" y="5353050"/>
          <p14:tracePt t="94239" x="8907463" y="5353050"/>
          <p14:tracePt t="94255" x="8904288" y="5353050"/>
          <p14:tracePt t="94261" x="8899525" y="5353050"/>
          <p14:tracePt t="94277" x="8896350" y="5353050"/>
          <p14:tracePt t="94285" x="8891588" y="5353050"/>
          <p14:tracePt t="94296" x="8885238" y="5348288"/>
          <p14:tracePt t="94302" x="8872538" y="5341938"/>
          <p14:tracePt t="94311" x="8869363" y="5341938"/>
          <p14:tracePt t="94333" x="8864600" y="5341938"/>
          <p14:tracePt t="94350" x="8861425" y="5337175"/>
          <p14:tracePt t="94366" x="8856663" y="5337175"/>
          <p14:tracePt t="94375" x="8845550" y="5337175"/>
          <p14:tracePt t="94382" x="8837613" y="5334000"/>
          <p14:tracePt t="94392" x="8829675" y="5334000"/>
          <p14:tracePt t="94398" x="8815388" y="5334000"/>
          <p14:tracePt t="94407" x="8799513" y="5329238"/>
          <p14:tracePt t="94414" x="8783638" y="5326063"/>
          <p14:tracePt t="94424" x="8764588" y="5326063"/>
          <p14:tracePt t="94431" x="8737600" y="5318125"/>
          <p14:tracePt t="94438" x="8707438" y="5314950"/>
          <p14:tracePt t="94446" x="8680450" y="5307013"/>
          <p14:tracePt t="94454" x="8648700" y="5302250"/>
          <p14:tracePt t="94462" x="8602663" y="5294313"/>
          <p14:tracePt t="94470" x="8564563" y="5287963"/>
          <p14:tracePt t="94479" x="8497888" y="5267325"/>
          <p14:tracePt t="94486" x="8435975" y="5253038"/>
          <p14:tracePt t="94494" x="8362950" y="5237163"/>
          <p14:tracePt t="94502" x="8278813" y="5213350"/>
          <p14:tracePt t="94511" x="8170863" y="5172075"/>
          <p14:tracePt t="94519" x="7969250" y="5118100"/>
          <p14:tracePt t="94526" x="7707313" y="5016500"/>
          <p14:tracePt t="94536" x="7448550" y="4916488"/>
          <p14:tracePt t="94542" x="7146925" y="4800600"/>
          <p14:tracePt t="94549" x="6927850" y="4730750"/>
          <p14:tracePt t="94557" x="6650038" y="4630738"/>
          <p14:tracePt t="94566" x="6407150" y="4546600"/>
          <p14:tracePt t="94576" x="6110288" y="4441825"/>
          <p14:tracePt t="94581" x="5886450" y="4360863"/>
          <p14:tracePt t="94590" x="5661025" y="4276725"/>
          <p14:tracePt t="94598" x="5487988" y="4202113"/>
          <p14:tracePt t="94606" x="5280025" y="4110038"/>
          <p14:tracePt t="94613" x="5086350" y="4017963"/>
          <p14:tracePt t="94625" x="4913313" y="3940175"/>
          <p14:tracePt t="94630" x="4681538" y="3832225"/>
          <p14:tracePt t="94640" x="4511675" y="3759200"/>
          <p14:tracePt t="94646" x="4387850" y="3700463"/>
          <p14:tracePt t="94654" x="4249738" y="3632200"/>
          <p14:tracePt t="94661" x="4110038" y="3562350"/>
          <p14:tracePt t="94670" x="3967163" y="3481388"/>
          <p14:tracePt t="94678" x="3840163" y="3400425"/>
          <p14:tracePt t="94688" x="3708400" y="3311525"/>
          <p14:tracePt t="94695" x="3597275" y="3225800"/>
          <p14:tracePt t="94703" x="3497263" y="3144838"/>
          <p14:tracePt t="94710" x="3416300" y="3071813"/>
          <p14:tracePt t="94717" x="3335338" y="3006725"/>
          <p14:tracePt t="94728" x="3252788" y="2944813"/>
          <p14:tracePt t="94734" x="3203575" y="2901950"/>
          <p14:tracePt t="94743" x="3138488" y="2840038"/>
          <p14:tracePt t="94751" x="3079750" y="2798763"/>
          <p14:tracePt t="94759" x="3009900" y="2743200"/>
          <p14:tracePt t="94766" x="2952750" y="2693988"/>
          <p14:tracePt t="94774" x="2863850" y="2628900"/>
          <p14:tracePt t="94782" x="2813050" y="2589213"/>
          <p14:tracePt t="94790" x="2720975" y="2527300"/>
          <p14:tracePt t="94798" x="2643188" y="2462213"/>
          <p14:tracePt t="94807" x="2513013" y="2373313"/>
          <p14:tracePt t="94814" x="2419350" y="2316163"/>
          <p14:tracePt t="94823" x="2346325" y="2262188"/>
          <p14:tracePt t="94829" x="2270125" y="2214563"/>
          <p14:tracePt t="94837" x="2203450" y="2165350"/>
          <p14:tracePt t="94845" x="2146300" y="2119313"/>
          <p14:tracePt t="94854" x="2084388" y="2068513"/>
          <p14:tracePt t="94862" x="2017713" y="2006600"/>
          <p14:tracePt t="94870" x="1957388" y="1957388"/>
          <p14:tracePt t="94878" x="1933575" y="1922463"/>
          <p14:tracePt t="94887" x="1879600" y="1871663"/>
          <p14:tracePt t="94894" x="1841500" y="1828800"/>
          <p14:tracePt t="94903" x="1798638" y="1787525"/>
          <p14:tracePt t="94911" x="1755775" y="1744663"/>
          <p14:tracePt t="94921" x="1693863" y="1685925"/>
          <p14:tracePt t="94927" x="1655763" y="1651000"/>
          <p14:tracePt t="94934" x="1612900" y="1609725"/>
          <p14:tracePt t="94943" x="1550988" y="1558925"/>
          <p14:tracePt t="94949" x="1512888" y="1516063"/>
          <p14:tracePt t="94958" x="1470025" y="1482725"/>
          <p14:tracePt t="94966" x="1420813" y="1439863"/>
          <p14:tracePt t="94975" x="1377950" y="1404938"/>
          <p14:tracePt t="94982" x="1335088" y="1354138"/>
          <p14:tracePt t="94991" x="1292225" y="1319213"/>
          <p14:tracePt t="94999" x="1250950" y="1277938"/>
          <p14:tracePt t="95005" x="1208088" y="1235075"/>
          <p14:tracePt t="95013" x="1165225" y="1184275"/>
          <p14:tracePt t="95023" x="1127125" y="1149350"/>
          <p14:tracePt t="95030" x="1081088" y="1100138"/>
          <p14:tracePt t="95039" x="1049338" y="1068388"/>
          <p14:tracePt t="95046" x="1027113" y="1041400"/>
          <p14:tracePt t="95053" x="1008063" y="1027113"/>
          <p14:tracePt t="95062" x="992188" y="1003300"/>
          <p14:tracePt t="95070" x="981075" y="987425"/>
          <p14:tracePt t="95079" x="973138" y="973138"/>
          <p14:tracePt t="95087" x="960438" y="952500"/>
          <p14:tracePt t="95095" x="949325" y="930275"/>
          <p14:tracePt t="95105" x="938213" y="906463"/>
          <p14:tracePt t="95111" x="933450" y="892175"/>
          <p14:tracePt t="95117" x="919163" y="871538"/>
          <p14:tracePt t="95126" x="898525" y="838200"/>
          <p14:tracePt t="95135" x="879475" y="806450"/>
          <p14:tracePt t="95143" x="852488" y="768350"/>
          <p14:tracePt t="95150" x="825500" y="733425"/>
          <p14:tracePt t="95160" x="806450" y="709613"/>
          <p14:tracePt t="95166" x="776288" y="679450"/>
          <p14:tracePt t="95175" x="757238" y="655638"/>
          <p14:tracePt t="95181" x="725488" y="620713"/>
          <p14:tracePt t="95190" x="690563" y="587375"/>
          <p14:tracePt t="95199" x="671513" y="555625"/>
          <p14:tracePt t="95207" x="644525" y="525463"/>
          <p14:tracePt t="95214" x="620713" y="490538"/>
          <p14:tracePt t="95222" x="601663" y="466725"/>
          <p14:tracePt t="95230" x="587375" y="444500"/>
          <p14:tracePt t="95240" x="566738" y="412750"/>
          <p14:tracePt t="95247" x="552450" y="396875"/>
          <p14:tracePt t="95254" x="525463" y="366713"/>
          <p14:tracePt t="95263" x="498475" y="331788"/>
          <p14:tracePt t="95271" x="477838" y="301625"/>
          <p14:tracePt t="95280" x="447675" y="266700"/>
          <p14:tracePt t="95288" x="420688" y="227013"/>
          <p14:tracePt t="95294" x="385763" y="200025"/>
          <p14:tracePt t="95301" x="363538" y="177800"/>
          <p14:tracePt t="95312" x="320675" y="134938"/>
          <p14:tracePt t="95321" x="288925" y="107950"/>
          <p14:tracePt t="95327" x="242888" y="57150"/>
          <p14:tracePt t="95334" x="212725" y="30163"/>
          <p14:tracePt t="95344" x="185738" y="0"/>
        </p14:tracePtLst>
      </p14:laserTraceLst>
    </p:ext>
    <p:ext uri="{E180D4A7-C9FB-4DFB-919C-405C955672EB}">
      <p14:showEvtLst xmlns:p14="http://schemas.microsoft.com/office/powerpoint/2010/main">
        <p14:playEvt time="7" objId="5"/>
        <p14:stopEvt time="96226" objId="5"/>
      </p14:showEvtLst>
    </p:ext>
  </p:extLst>
</p:sld>
</file>

<file path=ppt/theme/theme1.xml><?xml version="1.0" encoding="utf-8"?>
<a:theme xmlns:a="http://schemas.openxmlformats.org/drawingml/2006/main" name="2018 Temple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ARPF PPTX Template Wide v2.potx" id="{9EC42302-1C76-456C-AA3A-B873C1C81271}" vid="{8200FA71-478A-4AA6-9D02-1D1F7039DF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 Templet.thmx</Template>
  <TotalTime>0</TotalTime>
  <Words>456</Words>
  <Application>Microsoft Office PowerPoint</Application>
  <PresentationFormat>Widescreen</PresentationFormat>
  <Paragraphs>103</Paragraphs>
  <Slides>14</Slides>
  <Notes>4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2018 Templet</vt:lpstr>
      <vt:lpstr> New Jersey Tax Form 1040</vt:lpstr>
      <vt:lpstr>New Jersey 1040 Introduction</vt:lpstr>
      <vt:lpstr>Income Section of NJ Electronic Return</vt:lpstr>
      <vt:lpstr>Download NJ 1040</vt:lpstr>
      <vt:lpstr>NJ 1040 Page 1 Top</vt:lpstr>
      <vt:lpstr>NJ 1040 Page 1 Bottom</vt:lpstr>
      <vt:lpstr>NJ 1040 Page 2 -Income</vt:lpstr>
      <vt:lpstr>NJ 1040 – Exclusions &amp; Gross Income</vt:lpstr>
      <vt:lpstr>NJ 1040- Exemptions and Deductions</vt:lpstr>
      <vt:lpstr>NJ 1040 –  Page 3 Calculation of total tax due</vt:lpstr>
      <vt:lpstr>NJ 1040 – Calculation of refund or owe</vt:lpstr>
      <vt:lpstr>NJ 1040 – Final Calculation of owed or due</vt:lpstr>
      <vt:lpstr>NJ- 1040-Signature Box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2018-11-29T05:14:10Z</dcterms:created>
  <dcterms:modified xsi:type="dcterms:W3CDTF">2020-11-26T17:09:37Z</dcterms:modified>
</cp:coreProperties>
</file>